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8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09C01-5522-42BB-8A11-C8BC7C4ED12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A8667-8986-408E-A796-EE15B8C3D1A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E785B-CEA9-47C5-A24D-469255691D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CF723-97BC-40C4-A8C3-F74A0BB391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7962A-621D-462A-A84A-FC487BF96B8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AFAE1-5A88-46F0-AAA0-1E840A698B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F81F4-40A1-4A99-B2E8-F15A2DAC89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FF103-C1D2-4DA9-8210-42C8D39E0E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B6A2-7C0D-4327-85A1-E26AA44CB0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95C03-EF6B-4E56-BD85-105EFDAEF2A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07602-95F2-4A9C-A99D-6AFC9F5CF9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4FD473C-C28F-4E28-A0ED-706129785B7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Espírito Enche a Minha Vida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29600" cy="4525962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Espírito enche a minha vida        Enche-me do Teu poder, pois de Ti eu quero ser. Espírito  enche o meu ser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57200" y="3333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defRPr/>
            </a:pPr>
            <a:endParaRPr lang="pt-BR" sz="7000" b="1">
              <a:solidFill>
                <a:srgbClr val="F8F8F8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113337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As minhas mãos eu quero levantar</a:t>
            </a:r>
          </a:p>
          <a:p>
            <a:pPr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em louvor Te adorar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5184775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coração eu quero derramar         Diante do Teu altar,</a:t>
            </a:r>
          </a:p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Diante do Teu altar,</a:t>
            </a:r>
          </a:p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Diante do Teu altar.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813" y="260350"/>
            <a:ext cx="8686800" cy="6048375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Espírito enche a minha vida. </a:t>
            </a:r>
          </a:p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Enche-me do Teu poder, pois de Ti eu quero ser. </a:t>
            </a:r>
          </a:p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Espírito enche o meu 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113337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As minhas mãos eu quero levantar</a:t>
            </a:r>
          </a:p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em louvor Te adorar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176712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coração eu quero derramar         Diante do Teu altar.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113337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As minhas mãos eu quero levantar</a:t>
            </a:r>
          </a:p>
          <a:p>
            <a:pPr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em louvor Te adorar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176712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coração eu quero derramar         Diante do Teu altar.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-100013"/>
            <a:ext cx="9144000" cy="6858001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pt-BR" sz="68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Espírito enche a minha vida </a:t>
            </a:r>
          </a:p>
          <a:p>
            <a:pPr algn="ctr" eaLnBrk="1" hangingPunct="1">
              <a:buFontTx/>
              <a:buNone/>
              <a:defRPr/>
            </a:pPr>
            <a:r>
              <a:rPr lang="pt-BR" sz="68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Enche-me do Teu  poder, </a:t>
            </a:r>
          </a:p>
          <a:p>
            <a:pPr algn="ctr" eaLnBrk="1" hangingPunct="1">
              <a:buFontTx/>
              <a:buNone/>
              <a:defRPr/>
            </a:pPr>
            <a:r>
              <a:rPr lang="pt-BR" sz="68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de Ti eu quero ser.</a:t>
            </a:r>
          </a:p>
          <a:p>
            <a:pPr algn="ctr" eaLnBrk="1" hangingPunct="1">
              <a:buFontTx/>
              <a:buNone/>
              <a:defRPr/>
            </a:pPr>
            <a:r>
              <a:rPr lang="pt-BR" sz="68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Espírito enche o meu 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113337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As minhas mãos eu quero levantar</a:t>
            </a:r>
          </a:p>
          <a:p>
            <a:pPr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em louvor Te adorar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176712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coração eu quero derramar         Diante do Teu altar.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3">
      <a:dk1>
        <a:srgbClr val="005A58"/>
      </a:dk1>
      <a:lt1>
        <a:srgbClr val="FF9900"/>
      </a:lt1>
      <a:dk2>
        <a:srgbClr val="008080"/>
      </a:dk2>
      <a:lt2>
        <a:srgbClr val="FF6600"/>
      </a:lt2>
      <a:accent1>
        <a:srgbClr val="006462"/>
      </a:accent1>
      <a:accent2>
        <a:srgbClr val="6D6FC7"/>
      </a:accent2>
      <a:accent3>
        <a:srgbClr val="AAC0C0"/>
      </a:accent3>
      <a:accent4>
        <a:srgbClr val="DA8200"/>
      </a:accent4>
      <a:accent5>
        <a:srgbClr val="AAB8B7"/>
      </a:accent5>
      <a:accent6>
        <a:srgbClr val="6264B4"/>
      </a:accent6>
      <a:hlink>
        <a:srgbClr val="00FFFF"/>
      </a:hlink>
      <a:folHlink>
        <a:srgbClr val="00FF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3">
        <a:dk1>
          <a:srgbClr val="005A58"/>
        </a:dk1>
        <a:lt1>
          <a:srgbClr val="FF9900"/>
        </a:lt1>
        <a:dk2>
          <a:srgbClr val="008080"/>
        </a:dk2>
        <a:lt2>
          <a:srgbClr val="FF6600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8200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168</Words>
  <Application>Microsoft Office PowerPoint</Application>
  <PresentationFormat>Apresentação na tela (4:3)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Design padrão</vt:lpstr>
      <vt:lpstr>Espírito Enche a Minha Vida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Espírito Enche a Minha Vida</dc:title>
  <dc:creator>Heider</dc:creator>
  <cp:lastModifiedBy>Paulo</cp:lastModifiedBy>
  <cp:revision>8</cp:revision>
  <dcterms:created xsi:type="dcterms:W3CDTF">2004-02-20T14:19:13Z</dcterms:created>
  <dcterms:modified xsi:type="dcterms:W3CDTF">2012-12-23T13:48:48Z</dcterms:modified>
</cp:coreProperties>
</file>