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64" r:id="rId2"/>
    <p:sldId id="262" r:id="rId3"/>
    <p:sldId id="268" r:id="rId4"/>
    <p:sldId id="269" r:id="rId5"/>
    <p:sldId id="270" r:id="rId6"/>
    <p:sldId id="271" r:id="rId7"/>
    <p:sldId id="272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66CC"/>
    <a:srgbClr val="000000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2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14319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BE569-E35C-4F5B-9CC6-19D2F787A2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D2579-AA6A-4729-99BD-3575ED2FF3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14319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20962-C32C-4050-9F4A-7FEFA65366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B2492-DE29-4714-A1D2-0881FBFCB29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14319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471D8-E538-47EF-96C3-B5005919F7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13B75-FF55-4F25-9BED-87A5156CB4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14319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0420F-B51F-48CE-953D-E0B6CA58E2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62309-B045-4EA8-AFB7-EE62B360183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81B35-855C-46F2-AB8F-C4E5ED67C4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86186-796B-4CB0-930C-7CF36FE9A7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10000"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52400" y="44450"/>
            <a:ext cx="88392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65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ESPÍRITO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304800" y="1557338"/>
            <a:ext cx="8610600" cy="407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Espírito, Espírito,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Espírito Santo de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295400" y="44450"/>
            <a:ext cx="6705600" cy="580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 controlar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todo o meu ser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 dirigir o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viver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381000" y="44450"/>
            <a:ext cx="8305800" cy="558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meu pensar,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meu falar,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meu sentir,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meu agir.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250825" y="68263"/>
            <a:ext cx="8610600" cy="407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Espírito, Espírito,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Espírito Santo de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1295400" y="44450"/>
            <a:ext cx="6705600" cy="558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 controlar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todo o meu ser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 dirigir o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viver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381000" y="44450"/>
            <a:ext cx="8305800" cy="558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meu pensar,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meu falar,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meu sentir,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meu agir.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304800" y="44450"/>
            <a:ext cx="8610600" cy="40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Espírito, Espírito,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Espírito Santo de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rtz">
  <a:themeElements>
    <a:clrScheme name="Quartz 9">
      <a:dk1>
        <a:srgbClr val="291A4C"/>
      </a:dk1>
      <a:lt1>
        <a:srgbClr val="FF6600"/>
      </a:lt1>
      <a:dk2>
        <a:srgbClr val="3B256B"/>
      </a:dk2>
      <a:lt2>
        <a:srgbClr val="FFCC00"/>
      </a:lt2>
      <a:accent1>
        <a:srgbClr val="6EBFCA"/>
      </a:accent1>
      <a:accent2>
        <a:srgbClr val="56369C"/>
      </a:accent2>
      <a:accent3>
        <a:srgbClr val="AFACBA"/>
      </a:accent3>
      <a:accent4>
        <a:srgbClr val="DA5600"/>
      </a:accent4>
      <a:accent5>
        <a:srgbClr val="BADCE1"/>
      </a:accent5>
      <a:accent6>
        <a:srgbClr val="4D308D"/>
      </a:accent6>
      <a:hlink>
        <a:srgbClr val="CCCCFF"/>
      </a:hlink>
      <a:folHlink>
        <a:srgbClr val="666699"/>
      </a:folHlink>
    </a:clrScheme>
    <a:fontScheme name="Quar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r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7">
        <a:dk1>
          <a:srgbClr val="291A4C"/>
        </a:dk1>
        <a:lt1>
          <a:srgbClr val="00CC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00AE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8">
        <a:dk1>
          <a:srgbClr val="291A4C"/>
        </a:dk1>
        <a:lt1>
          <a:srgbClr val="FF9933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822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9">
        <a:dk1>
          <a:srgbClr val="291A4C"/>
        </a:dk1>
        <a:lt1>
          <a:srgbClr val="FF6600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5600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apresentação\Quartz.pot</Template>
  <TotalTime>500</TotalTime>
  <Words>88</Words>
  <Application>Microsoft Office PowerPoint</Application>
  <PresentationFormat>Apresentação na tela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Times New Roman</vt:lpstr>
      <vt:lpstr>Arial</vt:lpstr>
      <vt:lpstr>Arial Black</vt:lpstr>
      <vt:lpstr>Wingdings</vt:lpstr>
      <vt:lpstr>Calibri</vt:lpstr>
      <vt:lpstr>Quartz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Rubens N. Rodrigues</dc:creator>
  <cp:lastModifiedBy>Paulo</cp:lastModifiedBy>
  <cp:revision>38</cp:revision>
  <dcterms:created xsi:type="dcterms:W3CDTF">2003-07-04T13:34:39Z</dcterms:created>
  <dcterms:modified xsi:type="dcterms:W3CDTF">2012-12-23T13:48:43Z</dcterms:modified>
</cp:coreProperties>
</file>