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1DA58-D63F-4742-B764-F655EB9237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A3A2-2B4A-483F-9D37-349E9876A4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40A65-8F30-4077-BF4B-4E906904C1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70B6D-9E24-4B85-A9C9-5CF48DDAEA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D7998-73BD-4750-AFDA-0873ACF2ED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F534A-30C1-4C65-A168-EE8459935E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98808-8B54-486F-8341-FA002D8032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13698-3149-4C7B-95A1-2AA48642A0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B6EFE-0BB9-4825-B11D-AA5178E4D8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7B661-D2B7-4CFF-AF81-3C43A8C78D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-26988"/>
            <a:ext cx="7772400" cy="1470026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Essência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23850" y="1989138"/>
            <a:ext cx="8496300" cy="504031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Quando reunidos em Tua presença Temos o compromisso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4450"/>
            <a:ext cx="9144000" cy="64087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Quero edificar minha vida para Cristo    Evangelizar muitas vidas para Deus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4450"/>
            <a:ext cx="9144000" cy="64087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Quero Te exaltar, glorificar Teu nome Quero contemplar Tua presença hoje aqui.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4450"/>
            <a:ext cx="9144000" cy="64087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Quero edificar minha vida para Cristo    Evangelizar muitas vidas para Deus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4450"/>
            <a:ext cx="9144000" cy="64087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exaltar Teu nome ó Deus Como os discípulos Buscamos Tua essência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4450"/>
            <a:ext cx="9144000" cy="64087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edificarmos nossas vidas para Ti.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4450"/>
            <a:ext cx="9144000" cy="64087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Quero Te exaltar, glorificar Teu nome Quero contemplar Tua presença hoje aqui.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4450"/>
            <a:ext cx="9144000" cy="64087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Quero edificar minha vida para Cristo    Evangelizar muitas vidas para Deus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23850" y="44450"/>
            <a:ext cx="8496300" cy="5040313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Quando reunidos em Tua presença temos o compromisso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4450"/>
            <a:ext cx="9144000" cy="64087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exaltar Teu nome ó Deus como os discípulos Buscamos Tua essência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4450"/>
            <a:ext cx="9144000" cy="64087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edificarmos nossas vidas para Ti.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4450"/>
            <a:ext cx="9144000" cy="64087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Quero Te exaltar, glorificar Teu nome Quero contemplar Tua presença hoje aqui.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Órbita">
  <a:themeElements>
    <a:clrScheme name="Órbita 3">
      <a:dk1>
        <a:srgbClr val="000066"/>
      </a:dk1>
      <a:lt1>
        <a:srgbClr val="FFFFFF"/>
      </a:lt1>
      <a:dk2>
        <a:srgbClr val="000099"/>
      </a:dk2>
      <a:lt2>
        <a:srgbClr val="9FBFFF"/>
      </a:lt2>
      <a:accent1>
        <a:srgbClr val="0099CC"/>
      </a:accent1>
      <a:accent2>
        <a:srgbClr val="00CC66"/>
      </a:accent2>
      <a:accent3>
        <a:srgbClr val="AAAACA"/>
      </a:accent3>
      <a:accent4>
        <a:srgbClr val="DADADA"/>
      </a:accent4>
      <a:accent5>
        <a:srgbClr val="AACAE2"/>
      </a:accent5>
      <a:accent6>
        <a:srgbClr val="00B95C"/>
      </a:accent6>
      <a:hlink>
        <a:srgbClr val="00FFFF"/>
      </a:hlink>
      <a:folHlink>
        <a:srgbClr val="CDE6FF"/>
      </a:folHlink>
    </a:clrScheme>
    <a:fontScheme name="Órb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Órbita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Órbita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Órbita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Órbita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Órbita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Órbita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Órbita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Órbita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Órbita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29</TotalTime>
  <Words>130</Words>
  <Application>Microsoft Office PowerPoint</Application>
  <PresentationFormat>Apresentação na tela (4:3)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Wingdings</vt:lpstr>
      <vt:lpstr>Calibri</vt:lpstr>
      <vt:lpstr>Órbita</vt:lpstr>
      <vt:lpstr>Essência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house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Essência</dc:title>
  <dc:creator>IBJ</dc:creator>
  <cp:lastModifiedBy>Paulo</cp:lastModifiedBy>
  <cp:revision>9</cp:revision>
  <dcterms:created xsi:type="dcterms:W3CDTF">2005-02-07T22:29:50Z</dcterms:created>
  <dcterms:modified xsi:type="dcterms:W3CDTF">2012-12-23T13:48:38Z</dcterms:modified>
</cp:coreProperties>
</file>