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3" r:id="rId2"/>
    <p:sldId id="257" r:id="rId3"/>
    <p:sldId id="268" r:id="rId4"/>
    <p:sldId id="269" r:id="rId5"/>
    <p:sldId id="274" r:id="rId6"/>
    <p:sldId id="258" r:id="rId7"/>
    <p:sldId id="259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CC"/>
    <a:srgbClr val="FFCC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905000"/>
            <a:ext cx="8007350" cy="4191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8FABB-89B3-4BF6-A07C-E6F4955B60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861D2-C996-4AB9-90CD-9CE68EF305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5000"/>
            <a:ext cx="8007350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367D4-EEC0-4FDF-BD73-520435A23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AAF1B-34C7-4669-B0DF-E3CEAE53DA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D1DE8-C290-4C2C-81AC-8F0A45D591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938D1-AA29-4A1C-81F3-B418F874A2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64306-DFE5-470C-901D-353072F45E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C4EB-3EF9-43FD-AB83-C2EBC49F20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AE005-DD4D-4F2B-8AF2-3DB901BF27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0CFAD-2FC1-44F0-A74C-9B14C20F66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-106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6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106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-106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106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-106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-152400"/>
            <a:ext cx="8839200" cy="1447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Está escrito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371600"/>
            <a:ext cx="9144000" cy="35274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-106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 Tua palavra sei que posso confiar </a:t>
            </a:r>
          </a:p>
          <a:p>
            <a:pPr algn="ctr" eaLnBrk="1" hangingPunct="1">
              <a:spcBef>
                <a:spcPct val="0"/>
              </a:spcBef>
              <a:buFont typeface="Wingdings" pitchFamily="-106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Quando eu precisar </a:t>
            </a:r>
          </a:p>
          <a:p>
            <a:pPr algn="ctr" eaLnBrk="1" hangingPunct="1">
              <a:spcBef>
                <a:spcPct val="0"/>
              </a:spcBef>
              <a:buFont typeface="Wingdings" pitchFamily="-106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 direção.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34925" y="115888"/>
            <a:ext cx="9144000" cy="467995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-106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Teu socorro, sempre a mim virá, toda vez que eu a Ti clamar.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36513" y="115888"/>
            <a:ext cx="9144001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Mas se no deserto eu não ouvir a Tua voz, eu me lembrarei das palavras que o Senhor já me falou.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-36513" y="187325"/>
            <a:ext cx="9180513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Sou mais que vencedor 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Deus ao meu lado está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71438" y="-26988"/>
            <a:ext cx="9180513" cy="467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</a:t>
            </a:r>
          </a:p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Que Ele me ama e que jamais me deixará. </a:t>
            </a:r>
          </a:p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 </a:t>
            </a:r>
          </a:p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Deus é meu provedor.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36513" y="-26988"/>
            <a:ext cx="9180513" cy="467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Nada me faltará. 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 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Ele me ama e que jamais me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deixará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4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.</a:t>
            </a:r>
            <a:endParaRPr lang="pt-BR" sz="4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34925" y="115888"/>
            <a:ext cx="9144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Nela estou seguro e sei que posso me abrigar quando eu precisar de proteção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34925" y="115888"/>
            <a:ext cx="9144000" cy="467995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-106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Teu socorro, sempre a mim virá, toda vez que eu a Ti clamar.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36513" y="115888"/>
            <a:ext cx="9144001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Mas se no deserto eu não ouvir a Tua voz, eu me lembrarei das palavras que o Senhor já me falou.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-36513" y="187325"/>
            <a:ext cx="9180513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Sou mais que vencedor 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</a:t>
            </a:r>
          </a:p>
          <a:p>
            <a:pPr marL="342900" indent="-342900" algn="ctr">
              <a:buClr>
                <a:schemeClr val="hlink"/>
              </a:buClr>
              <a:buFont typeface="Wingdings" pitchFamily="-106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Deus ao meu lado está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71438" y="-171450"/>
            <a:ext cx="91805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</a:t>
            </a:r>
          </a:p>
          <a:p>
            <a:pPr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Ele me ama e que jamais me deixará. </a:t>
            </a:r>
          </a:p>
          <a:p>
            <a:pPr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 </a:t>
            </a:r>
          </a:p>
          <a:p>
            <a:pPr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Deus é meu provedor.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36513" y="115888"/>
            <a:ext cx="91805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</a:t>
            </a:r>
          </a:p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Nada me faltará. </a:t>
            </a:r>
          </a:p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Está escrito </a:t>
            </a:r>
          </a:p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Ele me ama e que jamais me deixará.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762000"/>
            <a:ext cx="9144000" cy="35274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-106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 Tua palavra sei que posso confiar </a:t>
            </a:r>
          </a:p>
          <a:p>
            <a:pPr algn="ctr" eaLnBrk="1" hangingPunct="1">
              <a:spcBef>
                <a:spcPct val="0"/>
              </a:spcBef>
              <a:buFont typeface="Wingdings" pitchFamily="-106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Quando eu precisar </a:t>
            </a:r>
          </a:p>
          <a:p>
            <a:pPr algn="ctr" eaLnBrk="1" hangingPunct="1">
              <a:spcBef>
                <a:spcPct val="0"/>
              </a:spcBef>
              <a:buFont typeface="Wingdings" pitchFamily="-106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 direção.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34925" y="115888"/>
            <a:ext cx="9144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Nela estou seguro e sei que posso me abrigar quando eu precisar de proteção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adas sobrepostas">
  <a:themeElements>
    <a:clrScheme name="Camadas sobrepostas 10">
      <a:dk1>
        <a:srgbClr val="48486A"/>
      </a:dk1>
      <a:lt1>
        <a:srgbClr val="FFFF99"/>
      </a:lt1>
      <a:dk2>
        <a:srgbClr val="000099"/>
      </a:dk2>
      <a:lt2>
        <a:srgbClr val="0099CC"/>
      </a:lt2>
      <a:accent1>
        <a:srgbClr val="6699FF"/>
      </a:accent1>
      <a:accent2>
        <a:srgbClr val="0000FF"/>
      </a:accent2>
      <a:accent3>
        <a:srgbClr val="AAAACA"/>
      </a:accent3>
      <a:accent4>
        <a:srgbClr val="DADA82"/>
      </a:accent4>
      <a:accent5>
        <a:srgbClr val="B8CAFF"/>
      </a:accent5>
      <a:accent6>
        <a:srgbClr val="0000E7"/>
      </a:accent6>
      <a:hlink>
        <a:srgbClr val="3DCCFF"/>
      </a:hlink>
      <a:folHlink>
        <a:srgbClr val="CCECFF"/>
      </a:folHlink>
    </a:clrScheme>
    <a:fontScheme name="Camadas sobreposta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madas sobreposta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9">
        <a:dk1>
          <a:srgbClr val="48486A"/>
        </a:dk1>
        <a:lt1>
          <a:srgbClr val="FFCC00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AE00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10">
        <a:dk1>
          <a:srgbClr val="48486A"/>
        </a:dk1>
        <a:lt1>
          <a:srgbClr val="FFFF99"/>
        </a:lt1>
        <a:dk2>
          <a:srgbClr val="000099"/>
        </a:dk2>
        <a:lt2>
          <a:srgbClr val="0099CC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82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 sobrepostas</Template>
  <TotalTime>290</TotalTime>
  <Words>242</Words>
  <Application>Microsoft Office PowerPoint</Application>
  <PresentationFormat>Apresentação na tela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ＭＳ Ｐゴシック</vt:lpstr>
      <vt:lpstr>Arial Black</vt:lpstr>
      <vt:lpstr>Wingdings</vt:lpstr>
      <vt:lpstr>Calibri</vt:lpstr>
      <vt:lpstr>Camadas sobrepostas</vt:lpstr>
      <vt:lpstr>Está escrito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Louvemos ao Senhor</dc:title>
  <dc:creator>Heider</dc:creator>
  <cp:lastModifiedBy>Paulo</cp:lastModifiedBy>
  <cp:revision>28</cp:revision>
  <dcterms:created xsi:type="dcterms:W3CDTF">2003-04-10T02:00:56Z</dcterms:created>
  <dcterms:modified xsi:type="dcterms:W3CDTF">2012-11-11T13:09:23Z</dcterms:modified>
</cp:coreProperties>
</file>