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7" r:id="rId3"/>
    <p:sldId id="259" r:id="rId4"/>
    <p:sldId id="323" r:id="rId5"/>
    <p:sldId id="324" r:id="rId6"/>
    <p:sldId id="325" r:id="rId7"/>
    <p:sldId id="326" r:id="rId8"/>
    <p:sldId id="327" r:id="rId9"/>
    <p:sldId id="328" r:id="rId10"/>
    <p:sldId id="279" r:id="rId11"/>
    <p:sldId id="32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</p:grpSp>
      <p:sp>
        <p:nvSpPr>
          <p:cNvPr id="6965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965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E11B1-9C5C-4A5B-9ED7-31B109E737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E2FE-5951-4ABF-AB67-0CD07593A7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8C23-1409-4FBA-A4C1-1CD27E754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DF61-AC24-431D-B913-74E9247738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D7A1-4AA5-41A9-8B28-A76529F930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3B56B-76F6-4338-BEA2-7E7A1F4173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8274-B842-4A9F-951D-A3D34169C9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604B-A109-4FFC-B90B-CFDD973BE9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EFF8D-487D-4558-8100-08FD77FFFD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B498-CB7D-4B8F-896B-802A61CC6F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263CA-D3D9-444F-A4B7-B69D2EAAD7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9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86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863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863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863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fld id="{2A14E187-DED6-4568-BB78-E5107B1C49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ESTA PAZ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91135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 paz que eu sinto em </a:t>
            </a:r>
            <a:r>
              <a:rPr lang="pt-BR" sz="7000" b="1" dirty="0" err="1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não é porque tudo me vai bem.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79388" y="-1714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Aleluia, glória e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e aleluia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meu Senhor!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9388" y="-171450"/>
            <a:ext cx="87630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olho as circunstâncias,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olho o seu amor!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me guio por vista, alegre estou!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126365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 paz que eu sinto em </a:t>
            </a:r>
            <a:r>
              <a:rPr lang="pt-BR" sz="7000" b="1" dirty="0" err="1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é porque eu amo ao meu Senhor!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-171450"/>
            <a:ext cx="87630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olho as circunstâncias,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olho o seu amor!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me guio por vista, alegre estou!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Este gozo que eu sinto em </a:t>
            </a:r>
            <a:r>
              <a:rPr lang="pt-BR" sz="7000" b="1" dirty="0" err="1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não é porque tudo me vai bem.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26365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Este gozo que eu sinto em minh’alma é porque eu sei que Ele é fiel!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79388" y="-171450"/>
            <a:ext cx="87630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olho as circunstâncias,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olho o seu amor!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me guio por vista, alegre estou!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79388" y="322263"/>
            <a:ext cx="87630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Ainda que a terra não floresça e a vide não dê o seu fruto.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79388" y="322263"/>
            <a:ext cx="87630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Ainda que os montes se lancem ao mar toda a terra trema hei de confiar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79388" y="-171450"/>
            <a:ext cx="87630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olho as circunstâncias,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olho o seu amor!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me guio por vista, alegre estou!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141</TotalTime>
  <Words>197</Words>
  <Application>Microsoft Office PowerPoint</Application>
  <PresentationFormat>Apresentação na tela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Wingdings</vt:lpstr>
      <vt:lpstr>Calibri</vt:lpstr>
      <vt:lpstr>Folhas</vt:lpstr>
      <vt:lpstr>ESTA PAZ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22</cp:revision>
  <dcterms:created xsi:type="dcterms:W3CDTF">2004-12-31T20:39:03Z</dcterms:created>
  <dcterms:modified xsi:type="dcterms:W3CDTF">2012-12-23T13:49:18Z</dcterms:modified>
</cp:coreProperties>
</file>