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5" r:id="rId5"/>
    <p:sldId id="276" r:id="rId6"/>
    <p:sldId id="277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6A559-F392-4C22-9ADD-AB7687A4CB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51C7F-A839-4821-8A36-754C684A1B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EB0-1576-4684-AB9C-4A45DAA8E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03FA4-8CB1-4A4C-A592-232B49ED55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30F61-30A1-46E4-81F9-E739A9E8EC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C276-D20A-4E18-A107-9A9C6E08B8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14F4C-9319-4456-9B13-DB1AF50EDF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BF3BD-E3FD-4FE2-AC7E-D3CF8C5912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B853-FB74-434E-8A79-0A63C5B8FF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2612-1587-48AB-8F39-D4B5F19F78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21BFE-CE47-4770-8DB3-5B752877C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F256-D7E3-4C76-B736-C9315CF820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526330B-D0B4-43A4-95F0-B5C351BBB7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0825" y="1547813"/>
            <a:ext cx="864235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aqui pra Te adorar, em Tua presença pra Te exaltar.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15888"/>
            <a:ext cx="9144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Aqui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fim de proclamar Teu reino, oh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Nossas vidas estão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guardadas em Tuas mãos,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escondidas no Teu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somos raça eleita, sacerdócio real, povo santo de Deus,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fim de proclamar Teu reino, oh Senhor!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Nossos olhos contemplam Tua face 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o que temos,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o que somos é Teu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aqui pra Te adorar, em Tua presença pra Te exaltar.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Nossos olhos contemplam Tua face 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o que temos,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o que somos é Teu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Nossas vidas estão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guardadas em Tuas mãos,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escondidas no Teu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somos raça eleita, sacerdócio real, povo santo de Deus,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147</Words>
  <Application>Microsoft Office PowerPoint</Application>
  <PresentationFormat>Apresentação na tela 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7</cp:revision>
  <dcterms:created xsi:type="dcterms:W3CDTF">2007-04-01T06:21:57Z</dcterms:created>
  <dcterms:modified xsi:type="dcterms:W3CDTF">2012-12-09T13:25:26Z</dcterms:modified>
</cp:coreProperties>
</file>