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9" autoAdjust="0"/>
    <p:restoredTop sz="90929" autoAdjust="0"/>
  </p:normalViewPr>
  <p:slideViewPr>
    <p:cSldViewPr>
      <p:cViewPr varScale="1">
        <p:scale>
          <a:sx n="73" d="100"/>
          <a:sy n="73" d="100"/>
        </p:scale>
        <p:origin x="-14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EE7E9-F099-461A-8109-789EC7BBCD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EE0B-D5B6-414B-B3E1-6B9050F21D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B4B65-E5F5-4D6C-8E04-AC00FD1C9C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24774-9746-4407-900D-89B7C0A554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04649-B65E-4CC4-B619-04BC1216E1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25C53-AB6E-4334-A852-9E9C63395A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9630-5419-4E7B-87C8-A7BF231FF3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77E2F-4F5C-478A-B038-4D1128FB0A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E9F67-DCE4-4DF0-A2EF-E919C286B1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7D15F-2A0B-4D2D-A18C-C916A38CF9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B1973-801A-4919-BDD2-47524D8FB5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9930FC76-E236-408A-BA31-CD2D81F545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4150"/>
            <a:ext cx="9144000" cy="1939925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Estamos Aqui Para Celebrar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28600" y="2565400"/>
            <a:ext cx="8915400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Estamos aqui para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 e com alegria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Nosso Deus exaltar,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8610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 Ele abriu as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Janelas do céu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fez cumprir sua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Palavra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8600" y="1144588"/>
            <a:ext cx="87630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os nossos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Celeiros iriam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Transbordar.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52400" y="373063"/>
            <a:ext cx="8915400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Celebrai, exaltai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Rei, proclamai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 nome em todas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As nações (2x)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" y="1011238"/>
            <a:ext cx="89154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vitória adoramos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nosso Deus que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fiel.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" y="533400"/>
            <a:ext cx="8915400" cy="606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vitória celebramos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nosso Deus,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nosso Deus,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nosso Deus que é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Fiel.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rtz">
  <a:themeElements>
    <a:clrScheme name="Quartz 6">
      <a:dk1>
        <a:srgbClr val="511D30"/>
      </a:dk1>
      <a:lt1>
        <a:srgbClr val="FFFFFF"/>
      </a:lt1>
      <a:dk2>
        <a:srgbClr val="6D2740"/>
      </a:dk2>
      <a:lt2>
        <a:srgbClr val="FDD409"/>
      </a:lt2>
      <a:accent1>
        <a:srgbClr val="FDB83B"/>
      </a:accent1>
      <a:accent2>
        <a:srgbClr val="9D395D"/>
      </a:accent2>
      <a:accent3>
        <a:srgbClr val="BAACAF"/>
      </a:accent3>
      <a:accent4>
        <a:srgbClr val="DADADA"/>
      </a:accent4>
      <a:accent5>
        <a:srgbClr val="FED8AF"/>
      </a:accent5>
      <a:accent6>
        <a:srgbClr val="8E3353"/>
      </a:accent6>
      <a:hlink>
        <a:srgbClr val="FF99CC"/>
      </a:hlink>
      <a:folHlink>
        <a:srgbClr val="D60093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120</TotalTime>
  <Words>78</Words>
  <Application>Microsoft Office PowerPoint</Application>
  <PresentationFormat>Apresentação na tela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Arial Black</vt:lpstr>
      <vt:lpstr>Wingdings</vt:lpstr>
      <vt:lpstr>Calibri</vt:lpstr>
      <vt:lpstr>Quartz</vt:lpstr>
      <vt:lpstr>Estamos Aqui Para Celebrar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11</cp:revision>
  <dcterms:created xsi:type="dcterms:W3CDTF">2003-02-21T18:05:37Z</dcterms:created>
  <dcterms:modified xsi:type="dcterms:W3CDTF">2012-12-23T13:49:39Z</dcterms:modified>
</cp:coreProperties>
</file>