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00CF5-1A1C-4037-A9CD-37917378E7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34AA7-6E95-4EB3-A6A7-76279334DF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EBBF6-482B-4A44-92C9-C7C6F46612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2B4BF-808A-430D-802B-9B2CF8A65F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6A663-EF42-49D6-BFFB-B55A00F298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0DD55-1E19-4700-A8A8-60B96BCDDFA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02C12-F885-4EB5-B38B-FAA155574A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5A47F-A0D8-4264-BE4D-24B7DD40D2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D4E16-CE76-47B8-9A92-FECAB3286A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E5E83-1554-46C5-8290-588E1033757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E59E2-3A88-4FCE-9117-8A3467E61D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defRPr>
            </a:lvl1pPr>
          </a:lstStyle>
          <a:p>
            <a:pPr>
              <a:defRPr/>
            </a:pPr>
            <a:fld id="{F0FC3544-619C-42CE-A62A-A665FB7871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-26988"/>
            <a:ext cx="7772400" cy="1470026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Eterna Aliança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484313"/>
            <a:ext cx="9144000" cy="489585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Eterna, infinita, inquebrável aliança.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compromisso tão profundo: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74613"/>
            <a:ext cx="91440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Ser igreja, corpo vivo,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expressão de Cristo, de sua vida e seu amor,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46038"/>
            <a:ext cx="91440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Refletindo sua glória, mostrando com a vida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Ele é o Senhor.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44450"/>
            <a:ext cx="91440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Nós somos um, seguindo a verdade, somos um.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58738"/>
            <a:ext cx="91440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Nós somos um, vivendo em amor, nós somos um.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44450"/>
            <a:ext cx="914400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Nós somos um unidos em Cristo e uns aos outros, em uma aliança eterna.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Somos um, na graça de Jesus, nós somos um.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46038"/>
            <a:ext cx="91440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Nós somos um, no amor de Deus, o Pai,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nós somos um.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46038"/>
            <a:ext cx="91440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Nós somos um, na comunhão do Espírito,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uma aliança eterna, somos um.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has">
  <a:themeElements>
    <a:clrScheme name="Folhas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Folh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olhas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has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Folhas</Template>
  <TotalTime>358</TotalTime>
  <Words>129</Words>
  <Application>Microsoft Office PowerPoint</Application>
  <PresentationFormat>Apresentação na tela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Times New Roman</vt:lpstr>
      <vt:lpstr>Arial</vt:lpstr>
      <vt:lpstr>Wingdings</vt:lpstr>
      <vt:lpstr>Calibri</vt:lpstr>
      <vt:lpstr>Folhas</vt:lpstr>
      <vt:lpstr>Eterna Aliança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Eterna Aliança</dc:title>
  <dc:creator>Heider</dc:creator>
  <cp:lastModifiedBy>Paulo</cp:lastModifiedBy>
  <cp:revision>8</cp:revision>
  <dcterms:created xsi:type="dcterms:W3CDTF">2003-04-10T01:30:43Z</dcterms:created>
  <dcterms:modified xsi:type="dcterms:W3CDTF">2012-12-23T13:50:25Z</dcterms:modified>
</cp:coreProperties>
</file>