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1" r:id="rId7"/>
    <p:sldId id="262" r:id="rId8"/>
    <p:sldId id="263" r:id="rId9"/>
    <p:sldId id="264" r:id="rId10"/>
    <p:sldId id="265" r:id="rId11"/>
    <p:sldId id="266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6379D-5780-4857-82F4-2D0AB4910E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8F18A-8668-4EB4-A696-D3C4917413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EF037-E813-46EB-A3DC-DCE0C5B56C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D9118-D3C5-453F-A898-8CA548F325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5A5F7-1769-4D95-9EAA-784EDBBC7A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2B796-3AEA-4964-9921-8A285E3A82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E8EE-97D6-4227-96DD-468D43F215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9D3BF-0EBB-4A71-B6B1-3272B0BBC2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0AE23-CE3B-4FDC-86FF-3B6133CE41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B007A-DABE-472B-8A84-58E6EA1A2D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E434F-B129-40A6-B581-AE2856D25B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559B351-2682-4917-8D8F-F841EB13D0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7" name="Picture 2" descr="noite jovem 1º - slides louvor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628775"/>
            <a:ext cx="8893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celebrarei cantando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só Nele me alegrarei (2X)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260350"/>
            <a:ext cx="756126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Celebrarei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nossa força em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tempos de fraqueza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Uma torre em tempos de guerra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288" y="1628775"/>
            <a:ext cx="9120187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Óh</a:t>
            </a: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Esperança de Israel!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155733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Leão da tribo de Judá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tomou nossas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cadeias e nos libertou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370013" y="1628775"/>
            <a:ext cx="640556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a Rocha da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vitória!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oite jovem 1º - slides louv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nossa força em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tempos de fraqueza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Uma torre em tempos de guerra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noite jovem 1º - slides louv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Óh</a:t>
            </a: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Esperança de Israel!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5573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O louvo e adoro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tem triunfado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746125" y="1484313"/>
            <a:ext cx="765651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 é o Senhor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do Universo (3x)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Grande é!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60338" y="1503363"/>
            <a:ext cx="883126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Hosana nas alturas (3x)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Grande és!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1565275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é, bendito o que vem (3X)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nome de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60338" y="1503363"/>
            <a:ext cx="883126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Hosana nas alturas (3x)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Grande és!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1484313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Aleluia, Aleluia...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Aleluia, Aleluia...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Aleluia, Aleluia, Aleluia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228600"/>
            <a:ext cx="84963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6000" b="1" u="sng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Leão da tribo de Judá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155733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Leão da tribo de Judá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tomou nossas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cadeias e nos libertou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70013" y="1628775"/>
            <a:ext cx="640556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a Rocha da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vitória!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146</Words>
  <Application>Microsoft Office PowerPoint</Application>
  <PresentationFormat>Apresentação na tela 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PARTICULAR &amp; 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Paulo</cp:lastModifiedBy>
  <cp:revision>5</cp:revision>
  <dcterms:created xsi:type="dcterms:W3CDTF">2007-04-21T06:24:07Z</dcterms:created>
  <dcterms:modified xsi:type="dcterms:W3CDTF">2012-12-23T13:50:20Z</dcterms:modified>
</cp:coreProperties>
</file>