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48604-31B2-45DC-9FF7-49383FC3A2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E458-02B2-40FE-A19C-A7FBBAA9B6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C3CDF-56C3-4C68-86D7-FC52ED0570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E71C0-0276-4C4F-B75D-12426D2C6E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D39FD-00D2-4034-B99C-22AF1DCEEA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4E030-A3FD-4818-BDCF-B729CEC36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F48EA-BBBB-4679-BC1F-D023DAFB43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05B98-5D97-4790-9364-9A27E43C94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846AB-D7A5-4FF3-8F82-7D85DC7A727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51BC6-40C9-470F-81F1-D22AEB232F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C699A-9745-4CC2-9F94-B01ED0A37F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A417258-9305-438A-BE8C-1F0678D73E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Picture 4" descr="noite jovem 1º - slides louvo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42988" y="0"/>
            <a:ext cx="7058025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196975"/>
            <a:ext cx="9144000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7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Agora eu sei que o Senhor </a:t>
            </a:r>
          </a:p>
          <a:p>
            <a:pPr algn="ctr">
              <a:defRPr/>
            </a:pPr>
            <a:r>
              <a:rPr lang="pt-BR" sz="7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salva o seu povo</a:t>
            </a:r>
            <a:br>
              <a:rPr lang="pt-BR" sz="7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 se move no céu com sua destra fiel (2X)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85738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Uns confiam em carros, outros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confiam na força de suas mãos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Uns confiam em cavalos,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mas eu Te amo eu Te quero.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0800" y="1412875"/>
            <a:ext cx="90455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-49213" y="1268413"/>
            <a:ext cx="9242426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Agora eu sei que o Senhor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salva o seu povo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 se move no céu com sua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destra fiel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401638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Uns confiam em carros, outros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confiam na força de suas mãos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Uns confiam em cavalos, 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mas eu Te amo eu Te quero.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0800" y="1412875"/>
            <a:ext cx="90455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917575" y="1139825"/>
            <a:ext cx="730885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Eles se curvam e caem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Eles se curvam e caem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Eles se curvam e caem</a:t>
            </a:r>
          </a:p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diante de ti (2X)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782888"/>
            <a:ext cx="9144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 eu me levanto e fico de pé (6x)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800" y="1412875"/>
            <a:ext cx="90455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  <a:t>Eu celebrarei a glória do Rei</a:t>
            </a:r>
            <a:br>
              <a:rPr lang="pt-BR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pt-BR" sz="6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80</Words>
  <Application>Microsoft Office PowerPoint</Application>
  <PresentationFormat>Apresentação na tela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PARTICULAR &amp; FAMILIA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USUARIO</dc:creator>
  <cp:lastModifiedBy>Paulo</cp:lastModifiedBy>
  <cp:revision>4</cp:revision>
  <dcterms:created xsi:type="dcterms:W3CDTF">2007-06-02T21:51:14Z</dcterms:created>
  <dcterms:modified xsi:type="dcterms:W3CDTF">2012-12-23T13:50:14Z</dcterms:modified>
</cp:coreProperties>
</file>