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2"/>
  </p:notesMasterIdLst>
  <p:sldIdLst>
    <p:sldId id="256" r:id="rId2"/>
    <p:sldId id="270" r:id="rId3"/>
    <p:sldId id="257" r:id="rId4"/>
    <p:sldId id="277" r:id="rId5"/>
    <p:sldId id="278" r:id="rId6"/>
    <p:sldId id="279" r:id="rId7"/>
    <p:sldId id="258" r:id="rId8"/>
    <p:sldId id="262" r:id="rId9"/>
    <p:sldId id="280" r:id="rId10"/>
    <p:sldId id="274" r:id="rId11"/>
    <p:sldId id="275" r:id="rId12"/>
    <p:sldId id="276" r:id="rId13"/>
    <p:sldId id="264" r:id="rId14"/>
    <p:sldId id="265" r:id="rId15"/>
    <p:sldId id="266" r:id="rId16"/>
    <p:sldId id="267" r:id="rId17"/>
    <p:sldId id="268" r:id="rId18"/>
    <p:sldId id="269" r:id="rId19"/>
    <p:sldId id="281" r:id="rId20"/>
    <p:sldId id="282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11"/>
    <p:penClr>
      <a:schemeClr val="tx1"/>
    </p:penClr>
  </p:showPr>
  <p:clrMru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D433C695-EF28-43E9-BC92-1440516E50A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F4B9AADC-3835-4ECA-80AA-B4E558B862C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54D1323E-59AB-4956-81FB-75F58A322E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D6B5FAA3-81C7-4A7C-A12C-EDB948F62A3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4384FB87-D5B1-4B6F-A184-0BD32621E6C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E8BB453E-7B6E-41FA-8BB2-B1B12779AE2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1F2C145E-6FA4-46E7-87A5-2EE5C18F2E5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1F48C193-5E52-4080-BB1A-50AB6EA9FB9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2F994101-C1E6-4B0A-A88B-888083ACD7D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0A9DF46F-E2E1-4443-A82C-31A10607305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A70FBD0C-7697-4F78-A0B6-5499940F588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 cstate="print">
            <a:lum bright="-3000"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Celebrarei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1676400"/>
            <a:ext cx="8915400" cy="4191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celebrarei, cantando ao Senhor.</a:t>
            </a:r>
          </a:p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só nele me alegrarei.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38200" y="457200"/>
            <a:ext cx="7696200" cy="54864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Bendito é!</a:t>
            </a:r>
          </a:p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Bendito o que vem!</a:t>
            </a:r>
          </a:p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Bendito é!</a:t>
            </a:r>
          </a:p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Bendito o que vem!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1196975"/>
            <a:ext cx="8915400" cy="467042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Bendito é!</a:t>
            </a:r>
          </a:p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Bendito o que vem</a:t>
            </a:r>
          </a:p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nome do Senhor!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-315913"/>
            <a:ext cx="9144000" cy="7173913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Hosana nas alturas!</a:t>
            </a:r>
          </a:p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Hosana nas alturas!</a:t>
            </a:r>
          </a:p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Hosana nas alturas!</a:t>
            </a:r>
          </a:p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Porque Grande é!</a:t>
            </a:r>
          </a:p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Porque Grande é!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65138" y="1038225"/>
            <a:ext cx="8355012" cy="5486400"/>
          </a:xfrm>
          <a:prstGeom prst="rect">
            <a:avLst/>
          </a:prstGeo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Aleluia, aleluia,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Aleluia, aleluia,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Aleluia, aleluia!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44463" y="188913"/>
            <a:ext cx="8820150" cy="54864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10000"/>
              </a:lnSpc>
              <a:buFontTx/>
              <a:buNone/>
              <a:defRPr/>
            </a:pPr>
            <a:r>
              <a:rPr kumimoji="0" lang="pt-BR" sz="70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cante ao Senhor;</a:t>
            </a:r>
          </a:p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cante ao Senhor;</a:t>
            </a:r>
          </a:p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cante na </a:t>
            </a:r>
          </a:p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presença de Jesus.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44463" y="188913"/>
            <a:ext cx="8820150" cy="54864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10000"/>
              </a:lnSpc>
              <a:buFontTx/>
              <a:buNone/>
              <a:defRPr/>
            </a:pPr>
            <a:r>
              <a:rPr kumimoji="0" lang="pt-BR" sz="70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louve ao Senhor;</a:t>
            </a:r>
          </a:p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louve ao Senhor;</a:t>
            </a:r>
          </a:p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louve na </a:t>
            </a:r>
          </a:p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presença de Jesus.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07950" y="115888"/>
            <a:ext cx="8999538" cy="54864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10000"/>
              </a:lnSpc>
              <a:buFontTx/>
              <a:buNone/>
              <a:defRPr/>
            </a:pPr>
            <a:r>
              <a:rPr kumimoji="0" lang="pt-BR" sz="70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dance ao Senhor;</a:t>
            </a:r>
          </a:p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dance ao Senhor;</a:t>
            </a:r>
          </a:p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dance na </a:t>
            </a:r>
          </a:p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presença de Jesus.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07950" y="115888"/>
            <a:ext cx="8999538" cy="54864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10000"/>
              </a:lnSpc>
              <a:buFontTx/>
              <a:buNone/>
              <a:defRPr/>
            </a:pPr>
            <a:r>
              <a:rPr kumimoji="0" lang="pt-BR" sz="70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o Leão da Tribo de Judá.</a:t>
            </a:r>
          </a:p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tomou cadeias e nos libertou, ele  e a rocha da nossa vitória.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07950" y="115888"/>
            <a:ext cx="8999538" cy="54864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10000"/>
              </a:lnSpc>
              <a:buFontTx/>
              <a:buNone/>
              <a:defRPr/>
            </a:pPr>
            <a:r>
              <a:rPr kumimoji="0" lang="pt-BR" sz="70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nossa força em todo tempo de fraqueza, uma torre em tempo de guerra, o, esperança de Israel.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07950" y="115888"/>
            <a:ext cx="8999538" cy="54864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10000"/>
              </a:lnSpc>
              <a:buFontTx/>
              <a:buNone/>
              <a:defRPr/>
            </a:pPr>
            <a:r>
              <a:rPr kumimoji="0" lang="pt-BR" sz="70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o Leão da Tribo de Judá.</a:t>
            </a:r>
          </a:p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tomou cadeias e nos libertou, ele  e a rocha da nossa vitória.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981075"/>
            <a:ext cx="8915400" cy="4191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celebrarei, cantando ao Senhor.</a:t>
            </a:r>
          </a:p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só nele me alegrarei.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07950" y="115888"/>
            <a:ext cx="8999538" cy="54864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10000"/>
              </a:lnSpc>
              <a:buFontTx/>
              <a:buNone/>
              <a:defRPr/>
            </a:pPr>
            <a:r>
              <a:rPr kumimoji="0" lang="pt-BR" sz="70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nossa força em todo tempo de fraqueza, uma torre em tempo de guerra, o, esperança de Israel.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o louvo e o adoro,</a:t>
            </a:r>
          </a:p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Porque tem triunfado,</a:t>
            </a:r>
          </a:p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o louvo e o adoro,</a:t>
            </a:r>
          </a:p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Porque tem triunfado.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1052513"/>
            <a:ext cx="8915400" cy="4191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celebrarei, cantando ao Senhor.</a:t>
            </a:r>
          </a:p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só nele me alegrarei.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981075"/>
            <a:ext cx="8915400" cy="4191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celebrarei, cantando ao Senhor.</a:t>
            </a:r>
          </a:p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só nele me alegrarei.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o louvo e o adoro,</a:t>
            </a:r>
          </a:p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Porque tem triunfado,</a:t>
            </a:r>
          </a:p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o louvo e o adoro,</a:t>
            </a:r>
          </a:p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Porque tem triunfado.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38200" y="457200"/>
            <a:ext cx="7696200" cy="5486400"/>
          </a:xfrm>
          <a:prstGeom prst="rect">
            <a:avLst/>
          </a:prstGeo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Grande é o Senhor 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Rei do universo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Grande é o Senhor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Rei do universo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1196975"/>
            <a:ext cx="8915400" cy="4670425"/>
          </a:xfrm>
          <a:prstGeom prst="rect">
            <a:avLst/>
          </a:prstGeo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Grande é o senhor 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Rei do universo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Porque grande 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9388" y="260350"/>
            <a:ext cx="8839200" cy="4392613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Hosana nas alturas!</a:t>
            </a:r>
          </a:p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Hosana nas alturas!</a:t>
            </a:r>
          </a:p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Hosana nas alturas!</a:t>
            </a:r>
          </a:p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Porque Grande é!</a:t>
            </a:r>
          </a:p>
          <a:p>
            <a:pPr algn="ctr">
              <a:lnSpc>
                <a:spcPct val="120000"/>
              </a:lnSpc>
              <a:buFontTx/>
              <a:buNone/>
              <a:defRPr/>
            </a:pPr>
            <a:endParaRPr kumimoji="0" lang="pt-BR" sz="7000" b="1" dirty="0" smtClean="0"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TAS">
  <a:themeElements>
    <a:clrScheme name="FITAS 1">
      <a:dk1>
        <a:srgbClr val="220011"/>
      </a:dk1>
      <a:lt1>
        <a:srgbClr val="FFFFCC"/>
      </a:lt1>
      <a:dk2>
        <a:srgbClr val="660033"/>
      </a:dk2>
      <a:lt2>
        <a:srgbClr val="FFCC00"/>
      </a:lt2>
      <a:accent1>
        <a:srgbClr val="CC0099"/>
      </a:accent1>
      <a:accent2>
        <a:srgbClr val="56002B"/>
      </a:accent2>
      <a:accent3>
        <a:srgbClr val="B8AAAD"/>
      </a:accent3>
      <a:accent4>
        <a:srgbClr val="DADAAE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FIT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FITA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TAS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Office\Modelos\Estruturas de apresentação\FITAS.POT</Template>
  <TotalTime>360</TotalTime>
  <Words>348</Words>
  <Application>Microsoft Office PowerPoint</Application>
  <PresentationFormat>Apresentação na tela (4:3)</PresentationFormat>
  <Paragraphs>61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Times New Roman</vt:lpstr>
      <vt:lpstr>Arial</vt:lpstr>
      <vt:lpstr>Calibri</vt:lpstr>
      <vt:lpstr>FITAS</vt:lpstr>
      <vt:lpstr>Eu Celebrarei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FORTE</dc:title>
  <dc:creator>teste</dc:creator>
  <cp:lastModifiedBy>Paulo</cp:lastModifiedBy>
  <cp:revision>45</cp:revision>
  <dcterms:created xsi:type="dcterms:W3CDTF">2002-11-03T14:04:44Z</dcterms:created>
  <dcterms:modified xsi:type="dcterms:W3CDTF">2012-12-23T13:50:09Z</dcterms:modified>
</cp:coreProperties>
</file>