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7" r:id="rId10"/>
    <p:sldId id="262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0099FF"/>
    <a:srgbClr val="33CCFF"/>
    <a:srgbClr val="006600"/>
    <a:srgbClr val="00CC66"/>
    <a:srgbClr val="CC6600"/>
    <a:srgbClr val="FF9966"/>
    <a:srgbClr val="FF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20638" y="6161088"/>
            <a:ext cx="9169400" cy="138112"/>
            <a:chOff x="0" y="4032"/>
            <a:chExt cx="5776" cy="87"/>
          </a:xfrm>
        </p:grpSpPr>
        <p:sp>
          <p:nvSpPr>
            <p:cNvPr id="5" name="Freeform 26"/>
            <p:cNvSpPr>
              <a:spLocks/>
            </p:cNvSpPr>
            <p:nvPr userDrawn="1"/>
          </p:nvSpPr>
          <p:spPr bwMode="auto">
            <a:xfrm>
              <a:off x="4041" y="4047"/>
              <a:ext cx="1735" cy="72"/>
            </a:xfrm>
            <a:custGeom>
              <a:avLst/>
              <a:gdLst/>
              <a:ahLst/>
              <a:cxnLst>
                <a:cxn ang="0">
                  <a:pos x="165" y="6"/>
                </a:cxn>
                <a:cxn ang="0">
                  <a:pos x="450" y="3"/>
                </a:cxn>
                <a:cxn ang="0">
                  <a:pos x="714" y="12"/>
                </a:cxn>
                <a:cxn ang="0">
                  <a:pos x="957" y="24"/>
                </a:cxn>
                <a:cxn ang="0">
                  <a:pos x="1173" y="24"/>
                </a:cxn>
                <a:cxn ang="0">
                  <a:pos x="1473" y="15"/>
                </a:cxn>
                <a:cxn ang="0">
                  <a:pos x="1617" y="0"/>
                </a:cxn>
                <a:cxn ang="0">
                  <a:pos x="1719" y="15"/>
                </a:cxn>
                <a:cxn ang="0">
                  <a:pos x="1716" y="66"/>
                </a:cxn>
                <a:cxn ang="0">
                  <a:pos x="1632" y="51"/>
                </a:cxn>
                <a:cxn ang="0">
                  <a:pos x="1407" y="51"/>
                </a:cxn>
                <a:cxn ang="0">
                  <a:pos x="1191" y="48"/>
                </a:cxn>
                <a:cxn ang="0">
                  <a:pos x="870" y="60"/>
                </a:cxn>
                <a:cxn ang="0">
                  <a:pos x="492" y="48"/>
                </a:cxn>
                <a:cxn ang="0">
                  <a:pos x="291" y="27"/>
                </a:cxn>
                <a:cxn ang="0">
                  <a:pos x="21" y="36"/>
                </a:cxn>
                <a:cxn ang="0">
                  <a:pos x="165" y="6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Times New Roman" charset="0"/>
              </a:endParaRPr>
            </a:p>
          </p:txBody>
        </p:sp>
        <p:sp>
          <p:nvSpPr>
            <p:cNvPr id="6" name="Freeform 27"/>
            <p:cNvSpPr>
              <a:spLocks/>
            </p:cNvSpPr>
            <p:nvPr userDrawn="1"/>
          </p:nvSpPr>
          <p:spPr bwMode="auto">
            <a:xfrm>
              <a:off x="1727" y="4038"/>
              <a:ext cx="2655" cy="60"/>
            </a:xfrm>
            <a:custGeom>
              <a:avLst/>
              <a:gdLst/>
              <a:ahLst/>
              <a:cxnLst>
                <a:cxn ang="0">
                  <a:pos x="2641" y="6"/>
                </a:cxn>
                <a:cxn ang="0">
                  <a:pos x="2620" y="30"/>
                </a:cxn>
                <a:cxn ang="0">
                  <a:pos x="2368" y="45"/>
                </a:cxn>
                <a:cxn ang="0">
                  <a:pos x="2023" y="60"/>
                </a:cxn>
                <a:cxn ang="0">
                  <a:pos x="1786" y="48"/>
                </a:cxn>
                <a:cxn ang="0">
                  <a:pos x="1525" y="36"/>
                </a:cxn>
                <a:cxn ang="0">
                  <a:pos x="1195" y="45"/>
                </a:cxn>
                <a:cxn ang="0">
                  <a:pos x="817" y="39"/>
                </a:cxn>
                <a:cxn ang="0">
                  <a:pos x="499" y="27"/>
                </a:cxn>
                <a:cxn ang="0">
                  <a:pos x="136" y="39"/>
                </a:cxn>
                <a:cxn ang="0">
                  <a:pos x="10" y="33"/>
                </a:cxn>
                <a:cxn ang="0">
                  <a:pos x="76" y="24"/>
                </a:cxn>
                <a:cxn ang="0">
                  <a:pos x="310" y="18"/>
                </a:cxn>
                <a:cxn ang="0">
                  <a:pos x="544" y="0"/>
                </a:cxn>
                <a:cxn ang="0">
                  <a:pos x="853" y="21"/>
                </a:cxn>
                <a:cxn ang="0">
                  <a:pos x="1114" y="21"/>
                </a:cxn>
                <a:cxn ang="0">
                  <a:pos x="1399" y="3"/>
                </a:cxn>
                <a:cxn ang="0">
                  <a:pos x="1588" y="9"/>
                </a:cxn>
                <a:cxn ang="0">
                  <a:pos x="1807" y="21"/>
                </a:cxn>
                <a:cxn ang="0">
                  <a:pos x="2035" y="12"/>
                </a:cxn>
                <a:cxn ang="0">
                  <a:pos x="2290" y="18"/>
                </a:cxn>
                <a:cxn ang="0">
                  <a:pos x="2596" y="3"/>
                </a:cxn>
                <a:cxn ang="0">
                  <a:pos x="2641" y="6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Times New Roman" charset="0"/>
              </a:endParaRPr>
            </a:p>
          </p:txBody>
        </p:sp>
        <p:sp>
          <p:nvSpPr>
            <p:cNvPr id="7" name="Freeform 28"/>
            <p:cNvSpPr>
              <a:spLocks/>
            </p:cNvSpPr>
            <p:nvPr userDrawn="1"/>
          </p:nvSpPr>
          <p:spPr bwMode="auto">
            <a:xfrm>
              <a:off x="0" y="4032"/>
              <a:ext cx="2041" cy="62"/>
            </a:xfrm>
            <a:custGeom>
              <a:avLst/>
              <a:gdLst/>
              <a:ahLst/>
              <a:cxnLst>
                <a:cxn ang="0">
                  <a:pos x="1893" y="39"/>
                </a:cxn>
                <a:cxn ang="0">
                  <a:pos x="1578" y="45"/>
                </a:cxn>
                <a:cxn ang="0">
                  <a:pos x="1011" y="60"/>
                </a:cxn>
                <a:cxn ang="0">
                  <a:pos x="438" y="57"/>
                </a:cxn>
                <a:cxn ang="0">
                  <a:pos x="0" y="36"/>
                </a:cxn>
                <a:cxn ang="0">
                  <a:pos x="0" y="3"/>
                </a:cxn>
                <a:cxn ang="0">
                  <a:pos x="210" y="18"/>
                </a:cxn>
                <a:cxn ang="0">
                  <a:pos x="474" y="21"/>
                </a:cxn>
                <a:cxn ang="0">
                  <a:pos x="678" y="9"/>
                </a:cxn>
                <a:cxn ang="0">
                  <a:pos x="897" y="9"/>
                </a:cxn>
                <a:cxn ang="0">
                  <a:pos x="1167" y="30"/>
                </a:cxn>
                <a:cxn ang="0">
                  <a:pos x="1500" y="24"/>
                </a:cxn>
                <a:cxn ang="0">
                  <a:pos x="1758" y="3"/>
                </a:cxn>
                <a:cxn ang="0">
                  <a:pos x="1938" y="18"/>
                </a:cxn>
                <a:cxn ang="0">
                  <a:pos x="2034" y="33"/>
                </a:cxn>
                <a:cxn ang="0">
                  <a:pos x="1893" y="39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Times New Roman" charset="0"/>
              </a:endParaRPr>
            </a:p>
          </p:txBody>
        </p:sp>
      </p:grpSp>
      <p:sp>
        <p:nvSpPr>
          <p:cNvPr id="15389" name="Rectangle 2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68488"/>
            <a:ext cx="7772400" cy="1600200"/>
          </a:xfrm>
          <a:prstGeom prst="rect">
            <a:avLst/>
          </a:prstGeom>
        </p:spPr>
        <p:txBody>
          <a:bodyPr anchorCtr="1"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5390" name="Rectangle 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73175" y="3729038"/>
            <a:ext cx="6400800" cy="1371600"/>
          </a:xfrm>
          <a:prstGeom prst="rect">
            <a:avLst/>
          </a:prstGeom>
        </p:spPr>
        <p:txBody>
          <a:bodyPr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8" name="Rectangle 31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34841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3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4841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Rectangle 3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Times New Roman" charset="0"/>
              </a:defRPr>
            </a:lvl1pPr>
          </a:lstStyle>
          <a:p>
            <a:pPr>
              <a:defRPr/>
            </a:pPr>
            <a:fld id="{09319757-28C3-4DCE-9333-AEE42E79C1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6835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651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03563" y="63674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325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Times New Roman" charset="0"/>
              </a:defRPr>
            </a:lvl1pPr>
          </a:lstStyle>
          <a:p>
            <a:pPr>
              <a:defRPr/>
            </a:pPr>
            <a:fld id="{0C13BD02-A0B1-4C1F-8238-5700EC54DE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768350"/>
            <a:ext cx="1943100" cy="532765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768350"/>
            <a:ext cx="5676900" cy="53276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651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03563" y="63674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325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Times New Roman" charset="0"/>
              </a:defRPr>
            </a:lvl1pPr>
          </a:lstStyle>
          <a:p>
            <a:pPr>
              <a:defRPr/>
            </a:pPr>
            <a:fld id="{71ED0D54-0F6F-4AA5-A4C6-3C7E4BEE9F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6835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651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03563" y="63674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325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Times New Roman" charset="0"/>
              </a:defRPr>
            </a:lvl1pPr>
          </a:lstStyle>
          <a:p>
            <a:pPr>
              <a:defRPr/>
            </a:pPr>
            <a:fld id="{CCBF68EC-2ECE-40C6-909B-2BC5940349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651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03563" y="63674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325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Times New Roman" charset="0"/>
              </a:defRPr>
            </a:lvl1pPr>
          </a:lstStyle>
          <a:p>
            <a:pPr>
              <a:defRPr/>
            </a:pPr>
            <a:fld id="{578139FD-2828-4121-9DEF-D9A6C52CA7E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6835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651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03563" y="63674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325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Times New Roman" charset="0"/>
              </a:defRPr>
            </a:lvl1pPr>
          </a:lstStyle>
          <a:p>
            <a:pPr>
              <a:defRPr/>
            </a:pPr>
            <a:fld id="{8AF615A7-0433-415E-AA9E-230A11F7A8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651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03563" y="63674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325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Times New Roman" charset="0"/>
              </a:defRPr>
            </a:lvl1pPr>
          </a:lstStyle>
          <a:p>
            <a:pPr>
              <a:defRPr/>
            </a:pPr>
            <a:fld id="{5869A918-4CBE-435E-92C5-6044278B8C5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6835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651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03563" y="63674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325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Times New Roman" charset="0"/>
              </a:defRPr>
            </a:lvl1pPr>
          </a:lstStyle>
          <a:p>
            <a:pPr>
              <a:defRPr/>
            </a:pPr>
            <a:fld id="{ABAC2D11-95B9-405F-995F-7D3FED0A2C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651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03563" y="63674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325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Times New Roman" charset="0"/>
              </a:defRPr>
            </a:lvl1pPr>
          </a:lstStyle>
          <a:p>
            <a:pPr>
              <a:defRPr/>
            </a:pPr>
            <a:fld id="{6ED80D76-4743-4B57-A582-C6759C51F4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651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03563" y="63674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325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Times New Roman" charset="0"/>
              </a:defRPr>
            </a:lvl1pPr>
          </a:lstStyle>
          <a:p>
            <a:pPr>
              <a:defRPr/>
            </a:pPr>
            <a:fld id="{8D60E2A5-39BB-4786-9A68-1D358BD02A6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651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03563" y="63674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325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Times New Roman" charset="0"/>
              </a:defRPr>
            </a:lvl1pPr>
          </a:lstStyle>
          <a:p>
            <a:pPr>
              <a:defRPr/>
            </a:pPr>
            <a:fld id="{16F6B4CE-24A4-4A7C-9476-7C0F6DE6AB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6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6513" y="76200"/>
            <a:ext cx="9251951" cy="1006475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Creio que Tudo é Possível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81000" y="1404938"/>
            <a:ext cx="8382000" cy="477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FFF00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creio que tudo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FFF00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 possível e que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FFF00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nada é impossível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FFF00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Ti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04800" y="44450"/>
            <a:ext cx="8610600" cy="40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FFF00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já sou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FFF00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Mais Que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FFF00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Vencedor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1000" y="50800"/>
            <a:ext cx="8305800" cy="40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FFF00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Basta uma palavra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FFF00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e os montes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FFF00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 removerão.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81000" y="128588"/>
            <a:ext cx="8382000" cy="55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FFF00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creio que tudo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FFF00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 possível e que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FFF00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nada é impossível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FFF00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Ti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81000" y="68263"/>
            <a:ext cx="8305800" cy="407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FFF00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Basta uma palavra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FFF00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e os montes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FFF00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 removerão.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1275" y="44450"/>
            <a:ext cx="9067800" cy="558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FFF00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contigo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FFF00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Saltarei muralhas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FFF00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também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FFF00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destruirei exércitos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04800" y="68263"/>
            <a:ext cx="8610600" cy="407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FFF00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já sou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FFF00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Mais Que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FFF00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Vencedor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1275" y="44450"/>
            <a:ext cx="9067800" cy="577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FFF00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contigo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FFF00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Saltarei muralhas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FFF00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também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FFF00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destruirei exércitos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04800" y="115888"/>
            <a:ext cx="8610600" cy="407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FFF00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já sou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FFF00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Mais Que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FFF00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Vencedor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04800" y="68263"/>
            <a:ext cx="8610600" cy="407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FFF00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já sou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FFF00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Mais Que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rgbClr val="FFFF00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Vencedor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quarela">
  <a:themeElements>
    <a:clrScheme name="Aquarela 11">
      <a:dk1>
        <a:srgbClr val="CC9900"/>
      </a:dk1>
      <a:lt1>
        <a:srgbClr val="FFFFFF"/>
      </a:lt1>
      <a:dk2>
        <a:srgbClr val="00CC00"/>
      </a:dk2>
      <a:lt2>
        <a:srgbClr val="000000"/>
      </a:lt2>
      <a:accent1>
        <a:srgbClr val="F8C684"/>
      </a:accent1>
      <a:accent2>
        <a:srgbClr val="E1CE97"/>
      </a:accent2>
      <a:accent3>
        <a:srgbClr val="FFFFFF"/>
      </a:accent3>
      <a:accent4>
        <a:srgbClr val="AE8200"/>
      </a:accent4>
      <a:accent5>
        <a:srgbClr val="FBDFC2"/>
      </a:accent5>
      <a:accent6>
        <a:srgbClr val="CCBA88"/>
      </a:accent6>
      <a:hlink>
        <a:srgbClr val="7C6148"/>
      </a:hlink>
      <a:folHlink>
        <a:srgbClr val="8E8562"/>
      </a:folHlink>
    </a:clrScheme>
    <a:fontScheme name="Aquarel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charset="0"/>
          </a:defRPr>
        </a:defPPr>
      </a:lstStyle>
    </a:lnDef>
  </a:objectDefaults>
  <a:extraClrSchemeLst>
    <a:extraClrScheme>
      <a:clrScheme name="Aquarela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8">
        <a:dk1>
          <a:srgbClr val="FFFFFF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DADADA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9">
        <a:dk1>
          <a:srgbClr val="FFFFFF"/>
        </a:dk1>
        <a:lt1>
          <a:srgbClr val="FFFFFF"/>
        </a:lt1>
        <a:dk2>
          <a:srgbClr val="FFFFFF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DADADA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10">
        <a:dk1>
          <a:srgbClr val="CC9900"/>
        </a:dk1>
        <a:lt1>
          <a:srgbClr val="FFFFFF"/>
        </a:lt1>
        <a:dk2>
          <a:srgbClr val="00CC00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AE820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11">
        <a:dk1>
          <a:srgbClr val="CC9900"/>
        </a:dk1>
        <a:lt1>
          <a:srgbClr val="FFFFFF"/>
        </a:lt1>
        <a:dk2>
          <a:srgbClr val="00CC00"/>
        </a:dk2>
        <a:lt2>
          <a:srgbClr val="000000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AE820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12">
        <a:dk1>
          <a:srgbClr val="CC9900"/>
        </a:dk1>
        <a:lt1>
          <a:srgbClr val="FFFFFF"/>
        </a:lt1>
        <a:dk2>
          <a:srgbClr val="00CC00"/>
        </a:dk2>
        <a:lt2>
          <a:srgbClr val="CC00FF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AE820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13">
        <a:dk1>
          <a:srgbClr val="FFFFFF"/>
        </a:dk1>
        <a:lt1>
          <a:srgbClr val="FFFFFF"/>
        </a:lt1>
        <a:dk2>
          <a:srgbClr val="FFFFFF"/>
        </a:dk2>
        <a:lt2>
          <a:srgbClr val="FF9900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DADADA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14">
        <a:dk1>
          <a:srgbClr val="FFFFFF"/>
        </a:dk1>
        <a:lt1>
          <a:srgbClr val="FFFFFF"/>
        </a:lt1>
        <a:dk2>
          <a:srgbClr val="FFFFFF"/>
        </a:dk2>
        <a:lt2>
          <a:srgbClr val="CC6600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DADADA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apresentação\Aquarela.pot</Template>
  <TotalTime>429</TotalTime>
  <Words>98</Words>
  <Application>Microsoft Office PowerPoint</Application>
  <PresentationFormat>Apresentação na tela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Times New Roman</vt:lpstr>
      <vt:lpstr>Arial</vt:lpstr>
      <vt:lpstr>Tahoma</vt:lpstr>
      <vt:lpstr>Calibri</vt:lpstr>
      <vt:lpstr>Aquarela</vt:lpstr>
      <vt:lpstr>Eu Creio que Tudo é Possível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Paulo</cp:lastModifiedBy>
  <cp:revision>20</cp:revision>
  <dcterms:created xsi:type="dcterms:W3CDTF">2003-02-21T18:05:37Z</dcterms:created>
  <dcterms:modified xsi:type="dcterms:W3CDTF">2012-12-23T13:50:04Z</dcterms:modified>
</cp:coreProperties>
</file>