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0929" autoAdjust="0"/>
  </p:normalViewPr>
  <p:slideViewPr>
    <p:cSldViewPr>
      <p:cViewPr varScale="1">
        <p:scale>
          <a:sx n="73" d="100"/>
          <a:sy n="73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1B5E1E-1B99-4143-A8BC-D8EFD6B58A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B08CA-447E-4D06-B408-E0E8EF8037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B5DA2-DC4E-449B-BC6D-5AB9386B2E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A8AE6-7DC5-45C5-A85D-C5067DF15B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BDFE9-B923-41A0-A59D-AC4D3127F9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48774-B1F2-4AE3-B098-6111845822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7604C-A694-4FBF-9BE6-A44F2ECE9A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9AF96-F02C-405B-90A4-7FB9C2C9CD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8978C-BBD2-47BC-BF78-2D670937AD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78D84-A74A-42BB-B1B2-5DD480B220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E4E1B-161E-4274-871D-59B423234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2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7AA8267D-A901-437D-9871-CC01843CE5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9700"/>
            <a:ext cx="9144000" cy="1016000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Decidi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989138"/>
            <a:ext cx="91440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decidi Jesus,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eleger como meu Senhor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direito é de não ter direito algum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querer é tão somente o Teu querer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68413"/>
            <a:ext cx="91440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isso empenho minha palavra,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aliança que faço por amor.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68413"/>
            <a:ext cx="91440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Aceita, Senhor, a minha vida.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Aceita, Senhor, esta aliança.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Aroma suave em tua presença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seja sempre o meu louvor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seja sempre o meu louvor.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484313"/>
            <a:ext cx="91440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decidi Jesus,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eleger como meu Senhor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direito é de não ter direito algum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querer é tão somente o Teu querer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68413"/>
            <a:ext cx="91440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isso empenho minha palavra,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aliança que faço por amor.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68413"/>
            <a:ext cx="91440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Aceita, Senhor, a minha vida.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Aceita, Senhor, esta aliança.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Aroma suave em tua presença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seja sempre o meu louvor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seja sempre o meu louvor.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rtz">
  <a:themeElements>
    <a:clrScheme name="Quartz 4">
      <a:dk1>
        <a:srgbClr val="002E2D"/>
      </a:dk1>
      <a:lt1>
        <a:srgbClr val="FFFFFF"/>
      </a:lt1>
      <a:dk2>
        <a:srgbClr val="005250"/>
      </a:dk2>
      <a:lt2>
        <a:srgbClr val="FFCC00"/>
      </a:lt2>
      <a:accent1>
        <a:srgbClr val="9CE157"/>
      </a:accent1>
      <a:accent2>
        <a:srgbClr val="00817E"/>
      </a:accent2>
      <a:accent3>
        <a:srgbClr val="AAB3B3"/>
      </a:accent3>
      <a:accent4>
        <a:srgbClr val="DADADA"/>
      </a:accent4>
      <a:accent5>
        <a:srgbClr val="CBEEB4"/>
      </a:accent5>
      <a:accent6>
        <a:srgbClr val="007472"/>
      </a:accent6>
      <a:hlink>
        <a:srgbClr val="FFFF99"/>
      </a:hlink>
      <a:folHlink>
        <a:srgbClr val="CCCC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28</TotalTime>
  <Words>140</Words>
  <Application>Microsoft Office PowerPoint</Application>
  <PresentationFormat>Apresentação na tela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Times New Roman</vt:lpstr>
      <vt:lpstr>Arial</vt:lpstr>
      <vt:lpstr>Arial Black</vt:lpstr>
      <vt:lpstr>Wingdings</vt:lpstr>
      <vt:lpstr>Calibri</vt:lpstr>
      <vt:lpstr>Quartz</vt:lpstr>
      <vt:lpstr>Eu Decidi</vt:lpstr>
      <vt:lpstr>Slide 2</vt:lpstr>
      <vt:lpstr>Slide 3</vt:lpstr>
      <vt:lpstr>Slide 4</vt:lpstr>
      <vt:lpstr>Slide 5</vt:lpstr>
      <vt:lpstr>Slide 6</vt:lpstr>
    </vt:vector>
  </TitlesOfParts>
  <Company>ibj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só Deus</dc:title>
  <dc:creator>secretaria</dc:creator>
  <cp:lastModifiedBy>Paulo</cp:lastModifiedBy>
  <cp:revision>4</cp:revision>
  <dcterms:created xsi:type="dcterms:W3CDTF">2003-05-26T13:49:42Z</dcterms:created>
  <dcterms:modified xsi:type="dcterms:W3CDTF">2012-12-23T13:49:50Z</dcterms:modified>
</cp:coreProperties>
</file>