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00CCFF"/>
    <a:srgbClr val="0099FF"/>
    <a:srgbClr val="6600FF"/>
    <a:srgbClr val="660066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8" autoAdjust="0"/>
    <p:restoredTop sz="95217" autoAdjust="0"/>
  </p:normalViewPr>
  <p:slideViewPr>
    <p:cSldViewPr>
      <p:cViewPr varScale="1">
        <p:scale>
          <a:sx n="69" d="100"/>
          <a:sy n="69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6D4AEE5-289A-4DB6-ACD9-ECB3F30AAF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B7D1-DC0B-410F-A0DC-D0A40D83AB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75C21-E738-4002-9DB7-AE59680C78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6A06E-F4A4-4BE4-88B2-D99AF0FE48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E89A7-6BF0-46BD-AB68-2D19BD66AD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79F5F-840A-4D78-802C-793C896C49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257F-4865-4895-8F5E-CB7822B51C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F8EFC-6937-4622-B221-E4F9EDC71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FB79-1B48-4EF2-B578-B987BB470E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55ACF-7FC3-48D0-92BA-2ED8C958F4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1B77B-9207-4E26-8FBB-B00A2C06C1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4C2B7-E1C0-443D-8339-A1481C34E8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E39E64A6-0AB4-4848-9B0B-EF4D44F20D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Eu Sinto no Ar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8313" y="1700213"/>
            <a:ext cx="8207375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presença do amor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Brilhando no espaço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50825" y="332656"/>
            <a:ext cx="8640763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do amor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a existência de Deus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50825" y="620713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da cruz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onde procede o amor de Jesus</a:t>
            </a:r>
            <a:endParaRPr lang="pt-BR" sz="7000" b="1" dirty="0" smtClean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50825" y="620713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enquanto durar a graça do Pai, cobrir toda Terra este amor ainda vai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do amor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intenso fulgor dos raios seus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50825" y="332656"/>
            <a:ext cx="8640763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do amor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a existência de Deus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052513"/>
            <a:ext cx="86423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Numa festa de cor,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mar nos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Rochedos mil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ave que voa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 na flor que se abriu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do amor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intenso fulgor dos raios seus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50825" y="332656"/>
            <a:ext cx="8640763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do amor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a existência de Deus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50825" y="44624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sangue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corre em mim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meu corpo inteiro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sentir assim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50825" y="620713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tempo no céu na amplidão nas coisas que eu toco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50825" y="620713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olhar de meu irmão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sinto no ar a presença do amor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 smtClean="0">
                <a:effectLst>
                  <a:glow rad="101600">
                    <a:schemeClr val="tx2">
                      <a:lumMod val="1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intenso fulgor dos raios seus</a:t>
            </a:r>
            <a:endParaRPr lang="pt-BR" sz="7000" b="1" dirty="0">
              <a:effectLst>
                <a:glow rad="101600">
                  <a:schemeClr val="tx2">
                    <a:lumMod val="1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4">
      <a:dk1>
        <a:srgbClr val="004E4C"/>
      </a:dk1>
      <a:lt1>
        <a:srgbClr val="FFFFFF"/>
      </a:lt1>
      <a:dk2>
        <a:srgbClr val="006666"/>
      </a:dk2>
      <a:lt2>
        <a:srgbClr val="FFFFCC"/>
      </a:lt2>
      <a:accent1>
        <a:srgbClr val="FFCC00"/>
      </a:accent1>
      <a:accent2>
        <a:srgbClr val="00B0AC"/>
      </a:accent2>
      <a:accent3>
        <a:srgbClr val="AAB8B8"/>
      </a:accent3>
      <a:accent4>
        <a:srgbClr val="DADADA"/>
      </a:accent4>
      <a:accent5>
        <a:srgbClr val="FFE2AA"/>
      </a:accent5>
      <a:accent6>
        <a:srgbClr val="009F9B"/>
      </a:accent6>
      <a:hlink>
        <a:srgbClr val="BA7C3E"/>
      </a:hlink>
      <a:folHlink>
        <a:srgbClr val="724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549</TotalTime>
  <Words>187</Words>
  <Application>Microsoft Office PowerPoint</Application>
  <PresentationFormat>Apresentação na tela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Texturizado</vt:lpstr>
      <vt:lpstr>Eu Sinto no 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68</cp:revision>
  <dcterms:created xsi:type="dcterms:W3CDTF">2003-12-16T13:49:13Z</dcterms:created>
  <dcterms:modified xsi:type="dcterms:W3CDTF">2013-02-03T21:49:37Z</dcterms:modified>
</cp:coreProperties>
</file>