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68" r:id="rId4"/>
    <p:sldId id="269" r:id="rId5"/>
    <p:sldId id="270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56" r:id="rId14"/>
    <p:sldId id="275" r:id="rId15"/>
    <p:sldId id="276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60093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A3E0A-C997-4E09-A8EB-7ADFEA0CA2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2DBCC-FC2F-48A8-83C7-2F9BCFF834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E8570-DCED-4EDB-81D3-F8EF60BA2D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73A92-4AFF-40C6-A38E-463B07BD97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B9C1E-A391-4969-A699-39A7FCCF2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3588-2282-4F6B-A170-8008C41FBB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7DA98-3855-4F1C-B347-9C7197E491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C593C-479D-4A59-B638-3A0438982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0460-46AB-4646-B0EA-C068F0EB7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E94A-1088-40C2-A122-DF8DDD30AD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C08B-8730-4611-B25C-5C94E946F5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2EA6796-268A-4C3C-BA1A-B8C5CE2353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101600"/>
            <a:ext cx="8280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5344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 razão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minha adoração,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há gozo 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coração, com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canto Te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79450" y="122238"/>
            <a:ext cx="79248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679450" y="115888"/>
            <a:ext cx="79248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763588" y="115888"/>
            <a:ext cx="7696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08013" y="130175"/>
            <a:ext cx="79248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08013" y="115888"/>
            <a:ext cx="79248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9388" y="50800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Esperança que anelo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Ter, 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971550" y="122238"/>
            <a:ext cx="73914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Confiei em Ti,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Fui ajudado, Tua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tem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alegrado.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115888"/>
            <a:ext cx="8839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há gozo 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coração, com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canto Te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11188" y="115888"/>
            <a:ext cx="79248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11188" y="115888"/>
            <a:ext cx="79248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glorificarei.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23850" y="115888"/>
            <a:ext cx="85344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 razão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minha adoração,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96850" y="57150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Esperança que anelo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Ter, 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971550" y="130175"/>
            <a:ext cx="73914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Confiei em Ti,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Fui ajudado, Tua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tem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alegrado.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FF99FF"/>
      </a:hlink>
      <a:folHlink>
        <a:srgbClr val="FFCCFF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384</TotalTime>
  <Words>203</Words>
  <Application>Microsoft Office PowerPoint</Application>
  <PresentationFormat>Apresentação na tela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Monotype Corsiva</vt:lpstr>
      <vt:lpstr>Arial</vt:lpstr>
      <vt:lpstr>Times New Roman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30</cp:revision>
  <dcterms:created xsi:type="dcterms:W3CDTF">2003-07-04T13:34:39Z</dcterms:created>
  <dcterms:modified xsi:type="dcterms:W3CDTF">2012-12-23T13:52:49Z</dcterms:modified>
</cp:coreProperties>
</file>