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2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54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502108B0-BF8F-471E-BEC5-77A79FF11BB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665D08-3EE4-4E2A-B56C-7DF0DFC31069}" type="slidenum">
              <a:rPr lang="pt-BR" smtClean="0">
                <a:latin typeface="Times New Roman" pitchFamily="18" charset="0"/>
              </a:rPr>
              <a:pPr/>
              <a:t>1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143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9F9D8-7724-4A2A-87FE-D7FBEDE86E05}" type="slidenum">
              <a:rPr lang="pt-BR" smtClean="0">
                <a:latin typeface="Times New Roman" pitchFamily="18" charset="0"/>
              </a:rPr>
              <a:pPr/>
              <a:t>5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>
              <a:defRPr/>
            </a:pPr>
            <a:fld id="{15D313B1-B84C-40E7-A430-2788DE3BF03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DEBE8-D3D9-4C86-B0DB-B135B23BB0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02254A-8FE5-46CF-928A-02AE04B663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660D9-4865-422C-B8E3-2CCF1D4E7A9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DCB82-EE19-465F-8856-3CED83592FD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7EEF4-4BBC-4BDF-B31F-C98055A9DF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3B42E-C3FA-49FC-B50A-D552426DEF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2F57D-9F6A-4130-9EC6-02F7BF7FB44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10967-2054-4736-94D0-C9F6C35D410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65547-82EA-41CC-B777-302D939290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05F30-9122-42A3-A639-0EA091987A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Times New Roman" charset="0"/>
              </a:defRPr>
            </a:lvl1pPr>
          </a:lstStyle>
          <a:p>
            <a:pPr>
              <a:defRPr/>
            </a:pPr>
            <a:fld id="{CA02D33C-8E84-4D56-A2A6-C42D3BD398B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33400" y="609600"/>
            <a:ext cx="8077200" cy="478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6000" b="1" u="sng" dirty="0"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TE EXALTO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Forte Deus, Consolador, Príncipe da Paz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8077200" cy="629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Te exalto!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Te exalto!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exalto, Cristo!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exalto, Cristo!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exalto, Cristo, meu Rei!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3400" y="609600"/>
            <a:ext cx="8077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Forte Deus, Vencedor.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Vive sempre e sempre reinará.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533400" y="44450"/>
            <a:ext cx="8077200" cy="707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Te exalto!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Te exalto!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És tudo em minha vida,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Precioso és para mim.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188913"/>
            <a:ext cx="9144000" cy="635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Te exalto!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Te exalto!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exalto, Cristo!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exalto, Cristo!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exalto, Cristo, meu Rei!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33400" y="1570038"/>
            <a:ext cx="8077200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Forte Deus, Consolador, Príncipe da Paz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3400" y="609600"/>
            <a:ext cx="8077200" cy="385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Forte Deus, Vencedor.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Vive sempre e sempre reinará.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8077200" cy="607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Te exalto!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Te exalto!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És tudo em minha vida,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Precioso és para mim.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8077200" cy="629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Te exalto!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Te exalto!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exalto, Cristo!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exalto, Cristo!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exalto, Cristo, meu Rei!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8077200" cy="607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Te exalto!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Te exalto!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És tudo em minha vida,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Precioso és para mim.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ixas">
  <a:themeElements>
    <a:clrScheme name="Faixas 1">
      <a:dk1>
        <a:srgbClr val="220011"/>
      </a:dk1>
      <a:lt1>
        <a:srgbClr val="FFFFCC"/>
      </a:lt1>
      <a:dk2>
        <a:srgbClr val="660033"/>
      </a:dk2>
      <a:lt2>
        <a:srgbClr val="FFCC00"/>
      </a:lt2>
      <a:accent1>
        <a:srgbClr val="CC0099"/>
      </a:accent1>
      <a:accent2>
        <a:srgbClr val="56002B"/>
      </a:accent2>
      <a:accent3>
        <a:srgbClr val="B8AAAD"/>
      </a:accent3>
      <a:accent4>
        <a:srgbClr val="DADAAE"/>
      </a:accent4>
      <a:accent5>
        <a:srgbClr val="E2AACA"/>
      </a:accent5>
      <a:accent6>
        <a:srgbClr val="4D0026"/>
      </a:accent6>
      <a:hlink>
        <a:srgbClr val="9C004E"/>
      </a:hlink>
      <a:folHlink>
        <a:srgbClr val="FF6600"/>
      </a:folHlink>
    </a:clrScheme>
    <a:fontScheme name="Faixa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Faixas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ixas 2">
        <a:dk1>
          <a:srgbClr val="001600"/>
        </a:dk1>
        <a:lt1>
          <a:srgbClr val="669900"/>
        </a:lt1>
        <a:dk2>
          <a:srgbClr val="000000"/>
        </a:dk2>
        <a:lt2>
          <a:srgbClr val="006600"/>
        </a:lt2>
        <a:accent1>
          <a:srgbClr val="336600"/>
        </a:accent1>
        <a:accent2>
          <a:srgbClr val="89BA00"/>
        </a:accent2>
        <a:accent3>
          <a:srgbClr val="B8CAAA"/>
        </a:accent3>
        <a:accent4>
          <a:srgbClr val="001100"/>
        </a:accent4>
        <a:accent5>
          <a:srgbClr val="ADB8AA"/>
        </a:accent5>
        <a:accent6>
          <a:srgbClr val="7CA800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ixas 3">
        <a:dk1>
          <a:srgbClr val="000000"/>
        </a:dk1>
        <a:lt1>
          <a:srgbClr val="B2B2B2"/>
        </a:lt1>
        <a:dk2>
          <a:srgbClr val="000000"/>
        </a:dk2>
        <a:lt2>
          <a:srgbClr val="777777"/>
        </a:lt2>
        <a:accent1>
          <a:srgbClr val="CBCBCB"/>
        </a:accent1>
        <a:accent2>
          <a:srgbClr val="969696"/>
        </a:accent2>
        <a:accent3>
          <a:srgbClr val="D5D5D5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333333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ixas 4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ixas 5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ixas 6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apresentação\Faixas.pot</Template>
  <TotalTime>95</TotalTime>
  <Words>178</Words>
  <Application>Microsoft Office PowerPoint</Application>
  <PresentationFormat>Apresentação na tela (4:3)</PresentationFormat>
  <Paragraphs>36</Paragraphs>
  <Slides>10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Times New Roman</vt:lpstr>
      <vt:lpstr>Arial</vt:lpstr>
      <vt:lpstr>Calibri</vt:lpstr>
      <vt:lpstr>Faixas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Paulo</cp:lastModifiedBy>
  <cp:revision>4</cp:revision>
  <dcterms:created xsi:type="dcterms:W3CDTF">2004-01-25T20:55:32Z</dcterms:created>
  <dcterms:modified xsi:type="dcterms:W3CDTF">2012-12-23T13:51:52Z</dcterms:modified>
</cp:coreProperties>
</file>