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FF"/>
    <a:srgbClr val="000099"/>
    <a:srgbClr val="FFFF00"/>
    <a:srgbClr val="FF00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3E390-0FFF-4F4C-9818-2EC46B12EA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19D8C-E902-489C-BBC0-117DAB8423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B7CD5-CD56-4CB3-9E15-30AFCAF2AA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02D9D-1146-4467-87F8-5A416CB250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13819-27FB-4CFA-99FB-F0663D9355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69210-E2E0-4983-916F-C2319E1FF7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8FEBD-9B4A-4908-AE80-E5A48189B1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F71FF-81EE-4A1D-B6DB-EAD3858552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7958E-7935-4DC7-BBCA-91CBB45656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ED1CD-2D6A-4412-B2A2-48F5FC523C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85F39-C067-4EBA-9F1B-BD1D4649D0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1830502-212F-4DC8-9613-449DEB147D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33375"/>
            <a:ext cx="7486650" cy="8667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e Minha Casa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276475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consagrar meu lar a Ti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nosso futuro para Te servir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88913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toda minha força e entendimento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dedicar o meu lar a Ti</a:t>
            </a:r>
          </a:p>
          <a:p>
            <a:pPr eaLnBrk="1" hangingPunct="1">
              <a:defRPr/>
            </a:pPr>
            <a:endParaRPr lang="pt-BR" sz="7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SimHei" pitchFamily="2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638175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e minha casa serviremos a Deus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(3x)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alegria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88913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Será abençoada minha descendência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Frutificará à Sua presença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88913"/>
            <a:ext cx="8207375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o bom perfume, 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meus filhos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irão perfumar todas as nações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0" y="638175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e minha casa serviremos a Deus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(3x)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alegria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73</Words>
  <Application>Microsoft Office PowerPoint</Application>
  <PresentationFormat>Apresentação na tela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SimHei</vt:lpstr>
      <vt:lpstr>Design padrão</vt:lpstr>
      <vt:lpstr>Eu e Minha Casa</vt:lpstr>
      <vt:lpstr>Slide 2</vt:lpstr>
      <vt:lpstr>Slide 3</vt:lpstr>
      <vt:lpstr>Slide 4</vt:lpstr>
      <vt:lpstr>Slide 5</vt:lpstr>
      <vt:lpstr>Slide 6</vt:lpstr>
    </vt:vector>
  </TitlesOfParts>
  <Company>Moto Honda da Amazönia Ltda.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 ÚNICO</dc:title>
  <dc:creator>Honda</dc:creator>
  <cp:lastModifiedBy>Paulo</cp:lastModifiedBy>
  <cp:revision>10</cp:revision>
  <dcterms:created xsi:type="dcterms:W3CDTF">2009-06-18T01:04:05Z</dcterms:created>
  <dcterms:modified xsi:type="dcterms:W3CDTF">2012-12-23T13:50:30Z</dcterms:modified>
</cp:coreProperties>
</file>