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73" r:id="rId8"/>
    <p:sldId id="274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720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A2E4FF9-CB07-1D40-AD15-8F4EC177775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1761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7D646-F38E-F54A-ACAD-0DB030DD236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3194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9B3E6-46C9-3947-B6BA-00CC2841B245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421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3B22E-74E2-6548-99FF-794F5AC3F7B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9542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D3DF50-2286-8A44-9285-E6D73D64E0F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5101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D2CE8-71F0-384D-8B9F-2DD5937B423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7718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E7AF6-7D4E-6B4D-BD24-8A342254FE6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1610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67273-D848-5140-BE32-5EBB95ADF47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7179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48551-9A3F-174B-A247-7AB846A46A7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9712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960471-F4CE-4643-A36A-D4DC1CD499B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8934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20EA0-B46E-1D4D-A311-A70F5B5238C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7323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17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7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9D6514E9-4686-CB4C-9110-40849DEA820B}" type="slidenum">
              <a:rPr lang="pt-BR"/>
              <a:pPr/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l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1714500"/>
            <a:ext cx="914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Senhor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,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nasci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pra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te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chamar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de Deus</a:t>
            </a: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nasci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pra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te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chamar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de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Pai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e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andar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do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Seu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lado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2400" y="44450"/>
            <a:ext cx="8839200" cy="1447800"/>
          </a:xfrm>
          <a:prstGeom prst="rect">
            <a:avLst/>
          </a:prstGeom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 escolho Deus </a:t>
            </a:r>
            <a:endParaRPr lang="pt-BR" sz="7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4313" y="404813"/>
            <a:ext cx="8715375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Senhor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desde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o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ventre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da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minha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mãe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,</a:t>
            </a: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sou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povo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exclusivo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seu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,</a:t>
            </a: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sou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abençoado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se vivo </a:t>
            </a:r>
            <a:r>
              <a:rPr lang="en-US" sz="7000" b="1" dirty="0" err="1" smtClean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obediente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44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4313" y="404813"/>
            <a:ext cx="8715375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Mas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todo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dia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o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pecado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 smtClean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vem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, me </a:t>
            </a:r>
            <a:r>
              <a:rPr lang="en-US" sz="7000" b="1" dirty="0" err="1" smtClean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chama</a:t>
            </a:r>
            <a:endParaRPr lang="en-US" sz="7000" b="1" dirty="0" smtClean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</a:endParaRP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Todo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dia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vêm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as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tentações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, me </a:t>
            </a:r>
            <a:r>
              <a:rPr lang="en-US" sz="7000" b="1" dirty="0" err="1" smtClean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chamam</a:t>
            </a:r>
            <a:endParaRPr lang="en-US" sz="7000" b="1" dirty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65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" y="404813"/>
            <a:ext cx="9144000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Todo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dia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as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propostas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vêm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, me </a:t>
            </a:r>
            <a:r>
              <a:rPr lang="en-US" sz="7000" b="1" dirty="0" err="1" smtClean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chamam</a:t>
            </a:r>
            <a:endParaRPr lang="en-US" sz="7000" b="1" dirty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</a:endParaRP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Todo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dia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o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pecado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 smtClean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vem</a:t>
            </a:r>
            <a:endParaRPr lang="en-US" sz="7000" b="1" dirty="0" smtClean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47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4313" y="404813"/>
            <a:ext cx="8715375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Mas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escolho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Deus,</a:t>
            </a: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escolho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ser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amigo de Deus</a:t>
            </a:r>
          </a:p>
        </p:txBody>
      </p:sp>
    </p:spTree>
    <p:extLst>
      <p:ext uri="{BB962C8B-B14F-4D97-AF65-F5344CB8AC3E}">
        <p14:creationId xmlns:p14="http://schemas.microsoft.com/office/powerpoint/2010/main" xmlns="" val="41028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4313" y="404813"/>
            <a:ext cx="8715375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escolho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Cristo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todo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dia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,</a:t>
            </a: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Já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morri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pra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minha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vida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e agora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vivo a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vida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de </a:t>
            </a:r>
            <a:r>
              <a:rPr lang="en-US" sz="7000" b="1" dirty="0" smtClean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Deus</a:t>
            </a:r>
            <a:endParaRPr lang="en-US" sz="7000" b="1" dirty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20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4313" y="404813"/>
            <a:ext cx="8715375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Mas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escolho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Deus,</a:t>
            </a: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escolho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ser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amigo de Deus</a:t>
            </a:r>
          </a:p>
        </p:txBody>
      </p:sp>
    </p:spTree>
    <p:extLst>
      <p:ext uri="{BB962C8B-B14F-4D97-AF65-F5344CB8AC3E}">
        <p14:creationId xmlns:p14="http://schemas.microsoft.com/office/powerpoint/2010/main" xmlns="" val="14616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4313" y="404813"/>
            <a:ext cx="8715375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escolho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Cristo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todo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dia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,</a:t>
            </a: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Já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morri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pra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minha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vida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e agora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vivo a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vida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de </a:t>
            </a:r>
            <a:r>
              <a:rPr lang="en-US" sz="7000" b="1" dirty="0" smtClean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Deus</a:t>
            </a:r>
            <a:endParaRPr lang="en-US" sz="7000" b="1" dirty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1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4313" y="404813"/>
            <a:ext cx="8715375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Mas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escolho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Deus,</a:t>
            </a: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escolho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ser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amigo de Deus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4313" y="404813"/>
            <a:ext cx="8715375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escolho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Cristo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todo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dia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,</a:t>
            </a: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Já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morri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pra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minha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vida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e agora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vivo a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vida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de </a:t>
            </a:r>
            <a:r>
              <a:rPr lang="en-US" sz="7000" b="1" dirty="0" smtClean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Deus.</a:t>
            </a:r>
            <a:endParaRPr lang="en-US" sz="7000" b="1" dirty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79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4313" y="404813"/>
            <a:ext cx="8715375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Mas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escolho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Deus,</a:t>
            </a: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escolho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ser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amigo de Deus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4313" y="404813"/>
            <a:ext cx="8715375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Senhor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desde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o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ventre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da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minha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mãe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,</a:t>
            </a: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sou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povo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exclusivo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seu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,</a:t>
            </a: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sou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abençoado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se vivo </a:t>
            </a:r>
            <a:r>
              <a:rPr lang="en-US" sz="7000" b="1" dirty="0" err="1" smtClean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obediente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4313" y="404813"/>
            <a:ext cx="8715375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escolho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Cristo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todo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dia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,</a:t>
            </a: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Já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morri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pra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minha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vida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e agora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vivo a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vida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de </a:t>
            </a:r>
            <a:r>
              <a:rPr lang="en-US" sz="7000" b="1" dirty="0" smtClean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Deus.</a:t>
            </a:r>
            <a:endParaRPr lang="en-US" sz="7000" b="1" dirty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79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4313" y="404813"/>
            <a:ext cx="8715375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Mas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todo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dia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o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pecado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 smtClean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vem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, me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chama</a:t>
            </a:r>
            <a:endParaRPr lang="en-US" sz="7000" b="1" dirty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</a:endParaRP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Todo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dia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as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propostas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vêm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, me </a:t>
            </a:r>
            <a:r>
              <a:rPr lang="en-US" sz="7000" b="1" dirty="0" err="1" smtClean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chamam</a:t>
            </a:r>
            <a:endParaRPr lang="en-US" sz="7000" b="1" dirty="0" smtClean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34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4313" y="404813"/>
            <a:ext cx="8715375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Todo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dia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vêm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as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tentações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, me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chamam</a:t>
            </a:r>
            <a:endParaRPr lang="en-US" sz="7000" b="1" dirty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</a:endParaRP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Todo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dia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o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pecado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 smtClean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vem</a:t>
            </a:r>
            <a:endParaRPr lang="en-US" sz="7000" b="1" dirty="0" smtClean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92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4313" y="404813"/>
            <a:ext cx="8715375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Mas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escolho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Deus,</a:t>
            </a: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escolho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ser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amigo de Deus</a:t>
            </a:r>
          </a:p>
        </p:txBody>
      </p:sp>
    </p:spTree>
    <p:extLst>
      <p:ext uri="{BB962C8B-B14F-4D97-AF65-F5344CB8AC3E}">
        <p14:creationId xmlns:p14="http://schemas.microsoft.com/office/powerpoint/2010/main" xmlns="" val="26200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4313" y="404813"/>
            <a:ext cx="8715375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escolho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Cristo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todo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dia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,</a:t>
            </a: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Já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morri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pra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minha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vida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e agora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vivo a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vida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de </a:t>
            </a:r>
            <a:r>
              <a:rPr lang="en-US" sz="7000" b="1" dirty="0" smtClean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Deus</a:t>
            </a:r>
            <a:endParaRPr lang="en-US" sz="7000" b="1" dirty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63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4313" y="404813"/>
            <a:ext cx="8715375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Mas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escolho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Deus,</a:t>
            </a: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escolho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ser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amigo de Deus</a:t>
            </a:r>
          </a:p>
        </p:txBody>
      </p:sp>
    </p:spTree>
    <p:extLst>
      <p:ext uri="{BB962C8B-B14F-4D97-AF65-F5344CB8AC3E}">
        <p14:creationId xmlns:p14="http://schemas.microsoft.com/office/powerpoint/2010/main" xmlns="" val="109024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4313" y="404813"/>
            <a:ext cx="8715375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escolho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Cristo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todo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dia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,</a:t>
            </a: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Já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morri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pra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minha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vida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e agora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vivo a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vida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de </a:t>
            </a:r>
            <a:r>
              <a:rPr lang="en-US" sz="7000" b="1" dirty="0" smtClean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Deus</a:t>
            </a:r>
            <a:endParaRPr lang="en-US" sz="7000" b="1" dirty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21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1124744"/>
            <a:ext cx="914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Senhor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,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nasci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pra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te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chamar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smtClean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de </a:t>
            </a:r>
            <a:r>
              <a:rPr lang="en-US" sz="7000" b="1" dirty="0" err="1" smtClean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amor</a:t>
            </a:r>
            <a:endParaRPr lang="en-US" sz="7000" b="1" dirty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</a:endParaRPr>
          </a:p>
          <a:p>
            <a:pPr algn="ctr"/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nasci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pra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te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chamar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de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Pai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e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andar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do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Seu</a:t>
            </a:r>
            <a:r>
              <a:rPr lang="en-US" sz="70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</a:rPr>
              <a:t>lado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7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9">
      <a:dk1>
        <a:srgbClr val="000044"/>
      </a:dk1>
      <a:lt1>
        <a:srgbClr val="00CCFF"/>
      </a:lt1>
      <a:dk2>
        <a:srgbClr val="000066"/>
      </a:dk2>
      <a:lt2>
        <a:srgbClr val="FF9933"/>
      </a:lt2>
      <a:accent1>
        <a:srgbClr val="9CE157"/>
      </a:accent1>
      <a:accent2>
        <a:srgbClr val="2663A0"/>
      </a:accent2>
      <a:accent3>
        <a:srgbClr val="AAAAB8"/>
      </a:accent3>
      <a:accent4>
        <a:srgbClr val="00AE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7">
        <a:dk1>
          <a:srgbClr val="000044"/>
        </a:dk1>
        <a:lt1>
          <a:srgbClr val="FFCC00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AE00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8">
        <a:dk1>
          <a:srgbClr val="000044"/>
        </a:dk1>
        <a:lt1>
          <a:srgbClr val="FFCC00"/>
        </a:lt1>
        <a:dk2>
          <a:srgbClr val="000066"/>
        </a:dk2>
        <a:lt2>
          <a:srgbClr val="FF9933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AE00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9">
        <a:dk1>
          <a:srgbClr val="000044"/>
        </a:dk1>
        <a:lt1>
          <a:srgbClr val="00CCFF"/>
        </a:lt1>
        <a:dk2>
          <a:srgbClr val="000066"/>
        </a:dk2>
        <a:lt2>
          <a:srgbClr val="FF9933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00AE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156</TotalTime>
  <Words>327</Words>
  <Application>Microsoft Office PowerPoint</Application>
  <PresentationFormat>Apresentação na tela (4:3)</PresentationFormat>
  <Paragraphs>43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Quartz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ibj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Nosso General</dc:title>
  <dc:creator>secretaria</dc:creator>
  <cp:lastModifiedBy>Elissa</cp:lastModifiedBy>
  <cp:revision>23</cp:revision>
  <dcterms:created xsi:type="dcterms:W3CDTF">2003-05-26T14:41:40Z</dcterms:created>
  <dcterms:modified xsi:type="dcterms:W3CDTF">2012-09-17T19:12:29Z</dcterms:modified>
</cp:coreProperties>
</file>