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pt-BR"/>
    </a:defPPr>
    <a:lvl1pPr algn="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339933"/>
    <a:srgbClr val="003300"/>
    <a:srgbClr val="00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 autoAdjust="0"/>
    <p:restoredTop sz="94660" autoAdjust="0"/>
  </p:normalViewPr>
  <p:slideViewPr>
    <p:cSldViewPr>
      <p:cViewPr varScale="1">
        <p:scale>
          <a:sx n="73" d="100"/>
          <a:sy n="73" d="100"/>
        </p:scale>
        <p:origin x="-128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Rectangl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EEC4E4-C6FB-4BEF-8F25-35420A4628B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1EA118-2D16-43D9-9CEF-A084BBE0030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3442D0-1EDC-41EC-AAA3-C70DCCEACD2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DB39B-64A2-4CAC-A73F-F402AEC303D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5CE537-951D-4861-A806-3B1D1E9C931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3770D2-CA6C-4C16-9C2E-480400C3E4B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806B1-D7B2-4487-AA92-39FCB252030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D34E8E-839C-474E-9C4D-BEF32114C66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561D8-68E1-4221-9B05-E5E04448860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BC6EE-25C7-417F-A0AC-9027AC28B0E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122FD-BF63-4851-95D9-254C5DD247E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C6B8E525-30F1-46F4-92FD-656F69DE224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76200" y="209550"/>
            <a:ext cx="89154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pt-BR" sz="70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Quero é Deus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33400" y="1600200"/>
            <a:ext cx="80772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Eu, eu, eu, eu quero é Deus!!!  Eu, eu, eu, eu quero é Deus!!!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381000" y="671513"/>
            <a:ext cx="83820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Ele é a raiz de  Davi!!!                 Ele é o Leão de Judá!!!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533400" y="1066800"/>
            <a:ext cx="80772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Eu, eu, eu, eu quero é Deus!!!  Eu, eu, eu, eu quero é Deus!!!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381000" y="1646238"/>
            <a:ext cx="83820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Não importa o que vão pensar de mim.                  Eu quero é Deus!!!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381000" y="1646238"/>
            <a:ext cx="83820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Não importa o que vão pensar de mim.                  Eu quero é Deus!!!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381000" y="1646238"/>
            <a:ext cx="83820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Não importa o que vão pensar de mim.                  Eu quero é Deus!!!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81000" y="1570038"/>
            <a:ext cx="8382000" cy="338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Não importa o que vão pensar de mim.                  Eu quero é Deus!!!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533400" y="1066800"/>
            <a:ext cx="80772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Eu, eu, eu, eu quero é Deus!!!  Eu, eu, eu, eu quero é Deus!!!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381000" y="1646238"/>
            <a:ext cx="83820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Não importa o que vão pensar de mim.                  Eu quero é Deus!!!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381000" y="533400"/>
            <a:ext cx="8382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Ninguém morreria assim em meu lugar, foi uma morte terrível pra me salvar.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381000" y="1646238"/>
            <a:ext cx="8382000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Por isso eu declaro: eu amo esse Deus!!!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533400" y="1066800"/>
            <a:ext cx="80772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Eu, eu, eu, eu quero é Deus!!!  Eu, eu, eu, eu quero é Deus!!!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381000" y="1646238"/>
            <a:ext cx="83820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Não importa o que vão pensar de mim.                  Eu quero é Deus!!!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381000" y="671513"/>
            <a:ext cx="8382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Ele é pão vivo que desceu do céu, Ele é o Cordeiro de Deus, o Príncipe da paz.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ulso">
  <a:themeElements>
    <a:clrScheme name="Pulso 2">
      <a:dk1>
        <a:srgbClr val="000000"/>
      </a:dk1>
      <a:lt1>
        <a:srgbClr val="FFFFFF"/>
      </a:lt1>
      <a:dk2>
        <a:srgbClr val="000066"/>
      </a:dk2>
      <a:lt2>
        <a:srgbClr val="FFCC66"/>
      </a:lt2>
      <a:accent1>
        <a:srgbClr val="FF9900"/>
      </a:accent1>
      <a:accent2>
        <a:srgbClr val="000044"/>
      </a:accent2>
      <a:accent3>
        <a:srgbClr val="AAAAB8"/>
      </a:accent3>
      <a:accent4>
        <a:srgbClr val="DADADA"/>
      </a:accent4>
      <a:accent5>
        <a:srgbClr val="FFCAAA"/>
      </a:accent5>
      <a:accent6>
        <a:srgbClr val="00003D"/>
      </a:accent6>
      <a:hlink>
        <a:srgbClr val="3366FF"/>
      </a:hlink>
      <a:folHlink>
        <a:srgbClr val="FFFF00"/>
      </a:folHlink>
    </a:clrScheme>
    <a:fontScheme name="Puls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Pulso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ulso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o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ulso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o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o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Office\Templates\Estruturas de apresentação\Pulso.pot</Template>
  <TotalTime>168</TotalTime>
  <Words>236</Words>
  <Application>Microsoft Office PowerPoint</Application>
  <PresentationFormat>Apresentação na tela (4:3)</PresentationFormat>
  <Paragraphs>15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Times New Roman</vt:lpstr>
      <vt:lpstr>Arial</vt:lpstr>
      <vt:lpstr>Calibri</vt:lpstr>
      <vt:lpstr>Pulso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Paulo</cp:lastModifiedBy>
  <cp:revision>10</cp:revision>
  <dcterms:created xsi:type="dcterms:W3CDTF">2003-08-09T14:34:40Z</dcterms:created>
  <dcterms:modified xsi:type="dcterms:W3CDTF">2012-12-23T13:51:27Z</dcterms:modified>
</cp:coreProperties>
</file>