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64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936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ED35CC-59A6-47AD-AE72-A996529FABA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2DCA0-1BDD-4FDC-BAB6-D70650CDE8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38846-8514-48FF-B3C5-8C889B69B89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F131B-A85D-4613-9112-24558AE48F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CACD9-CCC4-4F22-904D-8B40541C929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35B28-5882-42D2-B529-4B8B0850AFC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8E02C-1C05-40F5-80F3-BBEF85D906C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E2726-DC3B-4551-817A-8258D16CBE6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B2094-3981-43B8-A33C-E670621E18B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9FF79-7864-4D38-8D62-AE4DB254A43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97C38-9695-4C06-A647-B32D9DDB557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833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7A38FD14-4406-465F-8708-D84EFE88B0BB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5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5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5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5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212725"/>
            <a:ext cx="8839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6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 uma bênção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990600" y="1587500"/>
            <a:ext cx="72390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Não quero viver</a:t>
            </a:r>
          </a:p>
          <a:p>
            <a:pPr algn="ctr">
              <a:lnSpc>
                <a:spcPct val="7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para mim mesmo.</a:t>
            </a:r>
          </a:p>
          <a:p>
            <a:pPr algn="ctr">
              <a:lnSpc>
                <a:spcPct val="7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servir</a:t>
            </a:r>
          </a:p>
          <a:p>
            <a:pPr algn="ctr">
              <a:lnSpc>
                <a:spcPct val="7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 o amar irmão.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827088" y="268288"/>
            <a:ext cx="748982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Pois a vontade de Deus revelada em Jesus, é que sejamos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09600" y="260350"/>
            <a:ext cx="7924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 uma bênção pra você,  em compromisso     e dedicação.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00113" y="260350"/>
            <a:ext cx="75596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 amor é dom de Deus, pra sempre vou dizer: em Jesus eu amo você! 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260350"/>
            <a:ext cx="81534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Compartilhar e dividir tudo o que tenho com você.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57200" y="260350"/>
            <a:ext cx="83058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 meu amor, meu coração, meu lar e até o pão.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04800" y="260350"/>
            <a:ext cx="85344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 amor é maior e em Jesus, eu e você somos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34536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 uma bênção pra você,  o aceitando assim como és.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827088" y="268288"/>
            <a:ext cx="748982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Pois a vontade de Deus revelada em Jesus, é que sejamos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09600" y="260350"/>
            <a:ext cx="7924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 uma bênção pra você,  em compromisso     e dedicação.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827088" y="260350"/>
            <a:ext cx="7559675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 amor é dom de Deus, pra sempre vou dizer: em Jesus eu amo você!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71550" y="260350"/>
            <a:ext cx="734536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Eu quero ser uma bênção pra você, o aceitando assim como és.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6">
      <a:dk1>
        <a:srgbClr val="511D30"/>
      </a:dk1>
      <a:lt1>
        <a:srgbClr val="FFFFFF"/>
      </a:lt1>
      <a:dk2>
        <a:srgbClr val="6D2740"/>
      </a:dk2>
      <a:lt2>
        <a:srgbClr val="FDD409"/>
      </a:lt2>
      <a:accent1>
        <a:srgbClr val="FDB83B"/>
      </a:accent1>
      <a:accent2>
        <a:srgbClr val="9D395D"/>
      </a:accent2>
      <a:accent3>
        <a:srgbClr val="BAACAF"/>
      </a:accent3>
      <a:accent4>
        <a:srgbClr val="DADADA"/>
      </a:accent4>
      <a:accent5>
        <a:srgbClr val="FED8AF"/>
      </a:accent5>
      <a:accent6>
        <a:srgbClr val="8E3353"/>
      </a:accent6>
      <a:hlink>
        <a:srgbClr val="FF99CC"/>
      </a:hlink>
      <a:folHlink>
        <a:srgbClr val="D60093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398</TotalTime>
  <Words>179</Words>
  <Application>Microsoft Office PowerPoint</Application>
  <PresentationFormat>Apresentação na tela 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Times New Roman</vt:lpstr>
      <vt:lpstr>MS PGothic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39</cp:revision>
  <dcterms:created xsi:type="dcterms:W3CDTF">2003-07-04T13:34:39Z</dcterms:created>
  <dcterms:modified xsi:type="dcterms:W3CDTF">2012-12-23T13:51:14Z</dcterms:modified>
</cp:coreProperties>
</file>