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8"/>
  </p:handoutMasterIdLst>
  <p:sldIdLst>
    <p:sldId id="256" r:id="rId2"/>
    <p:sldId id="257" r:id="rId3"/>
    <p:sldId id="258" r:id="rId4"/>
    <p:sldId id="274" r:id="rId5"/>
    <p:sldId id="259" r:id="rId6"/>
    <p:sldId id="285" r:id="rId7"/>
    <p:sldId id="268" r:id="rId8"/>
    <p:sldId id="275" r:id="rId9"/>
    <p:sldId id="276" r:id="rId10"/>
    <p:sldId id="277" r:id="rId11"/>
    <p:sldId id="278" r:id="rId12"/>
    <p:sldId id="286" r:id="rId13"/>
    <p:sldId id="279" r:id="rId14"/>
    <p:sldId id="280" r:id="rId15"/>
    <p:sldId id="283" r:id="rId16"/>
    <p:sldId id="284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9933"/>
    <a:srgbClr val="00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4290C1-421B-409B-BF86-80EA938EBEDB}" type="datetimeFigureOut">
              <a:rPr lang="pt-BR"/>
              <a:pPr>
                <a:defRPr/>
              </a:pPr>
              <a:t>22/11/2013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288EED8-DAB1-42F0-B293-5403560EF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0204-3527-490B-ABE4-E21E996EB0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F538-558B-4A1A-9F3E-973225183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102F-301E-4BDA-AB16-53EB7BA32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45B51-8B99-4FB6-ACE4-B812FB7FE6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F487F-493F-46D5-B8CC-F2DD328F56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26F29-B29F-45C7-8BB3-9F353EDA3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E499-FC5E-4AC7-80D3-4645A1DF31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698D-11F4-4588-972B-8106687D3C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2194A-F1D0-4422-B37A-8D1A5640B7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5B459-BBD8-4DE1-AF1E-D3FD35DFE4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4DF5-60F9-4FF2-806C-B385AA16E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5D111CE-29E6-4A76-AA5D-33F670064F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6200" y="209550"/>
            <a:ext cx="8915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agradeço</a:t>
            </a:r>
            <a:endParaRPr lang="pt-BR" sz="6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334953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agradeço, Deus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se lembrar de mim, e pelo Teu favor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que me faz crescer;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como aquela mãe, que não desiste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não se esqueceu, Você insiste...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9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mudou a minha história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fez o que ninguém podia imaginar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acreditou e isso é tudo</a:t>
            </a: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vivo pra Você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sou do mundo não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honra, a glória, a força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 a Deus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levantar das minhas mãos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pra dizer que Te pertenço, Deus.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honra, a glória, a força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 a Deus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levantar das minhas mãos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pra dizer que Te pertenço, Deus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vivo pela fé, e não vacilo;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não paro, eu não desisto,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sou de Deus, eu sou de Cristo.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4046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agradeço, Deus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se lembrar de mim, e pelo Teu favor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que me faz crescer;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vivo pela fé, e não vacilo;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não paro, eu não desisto,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sou de Deus, eu sou de Cristo.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95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mudou a minha história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fez o que ninguém podia imaginar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acreditou e isso é tudo</a:t>
            </a: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vivo pra Você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sou do mundo não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honra, a glória, a força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louvor a Deus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levantar das minhas mãos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pra dizer </a:t>
            </a:r>
            <a:r>
              <a:rPr lang="pt-BR" sz="7000" b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Te </a:t>
            </a: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pertenço, Deus.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4046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agradeço, Deus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no deserto não me deixou morrer</a:t>
            </a:r>
            <a:b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nem desanimar</a:t>
            </a:r>
            <a:endParaRPr lang="pt-BR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glow rad="101600">
                  <a:schemeClr val="bg1">
                    <a:lumMod val="60000"/>
                    <a:lumOff val="4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7">
      <a:dk1>
        <a:srgbClr val="000000"/>
      </a:dk1>
      <a:lt1>
        <a:srgbClr val="FFCC00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AE00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7">
        <a:dk1>
          <a:srgbClr val="000000"/>
        </a:dk1>
        <a:lt1>
          <a:srgbClr val="FFCC00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AE00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243</TotalTime>
  <Words>108</Words>
  <Application>Microsoft Office PowerPoint</Application>
  <PresentationFormat>Apresentação na tela (4:3)</PresentationFormat>
  <Paragraphs>17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23</cp:revision>
  <dcterms:created xsi:type="dcterms:W3CDTF">2003-08-09T14:34:40Z</dcterms:created>
  <dcterms:modified xsi:type="dcterms:W3CDTF">2013-11-23T00:12:02Z</dcterms:modified>
</cp:coreProperties>
</file>