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72" r:id="rId3"/>
    <p:sldId id="373" r:id="rId4"/>
    <p:sldId id="374" r:id="rId5"/>
    <p:sldId id="375" r:id="rId6"/>
    <p:sldId id="376" r:id="rId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3" autoAdjust="0"/>
    <p:restoredTop sz="90929" autoAdjust="0"/>
  </p:normalViewPr>
  <p:slideViewPr>
    <p:cSldViewPr>
      <p:cViewPr varScale="1">
        <p:scale>
          <a:sx n="73" d="100"/>
          <a:sy n="73" d="100"/>
        </p:scale>
        <p:origin x="-142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5E721-AD33-427B-A2E6-1EEAFE2E39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A9C796-461D-4AB5-B9CA-21FD99030C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D371F-968B-4A4F-BD09-8F6BBABC68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4014F-B53F-4241-AD64-A3C42DF92A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3F9AF-F1A0-4293-BF0B-1FB63F6316E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E6306-F0B4-4959-A1C4-B7B690C1C0A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0EA18-29D2-4DE5-A2C5-D215A86A4C5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32519-C35A-4254-AE32-891AAE4F82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040FA-3ADC-454C-AFE3-7FFABADB8DF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816E8-9F6C-4D9B-BC71-D6C230EC73F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DFBF3-13BF-47DB-A0E8-90A67E47DAE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charset="0"/>
              </a:defRPr>
            </a:lvl1pPr>
          </a:lstStyle>
          <a:p>
            <a:pPr>
              <a:defRPr/>
            </a:pPr>
            <a:fld id="{FFFD0A15-F100-494B-A821-46BE477394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42888"/>
            <a:ext cx="9144000" cy="1371601"/>
          </a:xfrm>
        </p:spPr>
        <p:txBody>
          <a:bodyPr/>
          <a:lstStyle/>
          <a:p>
            <a:pPr eaLnBrk="1" hangingPunct="1">
              <a:defRPr/>
            </a:pPr>
            <a:r>
              <a:rPr lang="pt-BR" sz="6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TE LOUVAREI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11125" y="1047750"/>
            <a:ext cx="8915400" cy="591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Te louvarei, Senhor,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 todo o meu coração!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Te louvarei, Senhor,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 todo o meu coração!</a:t>
            </a:r>
            <a:endParaRPr lang="pt-BR" sz="7000" b="1" dirty="0">
              <a:solidFill>
                <a:schemeClr val="bg1"/>
              </a:solidFill>
              <a:effectLst>
                <a:glow rad="101600">
                  <a:schemeClr val="tx1">
                    <a:lumMod val="95000"/>
                    <a:lumOff val="5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111125" y="533400"/>
            <a:ext cx="89154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 presença dos anjos 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Ti cantarei louvores.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 presença dos anjos 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Ti cantarei louvores.</a:t>
            </a:r>
            <a:endParaRPr lang="pt-BR" sz="7000" b="1" dirty="0">
              <a:solidFill>
                <a:schemeClr val="bg1"/>
              </a:solidFill>
              <a:effectLst>
                <a:glow rad="101600">
                  <a:schemeClr val="tx1">
                    <a:lumMod val="95000"/>
                    <a:lumOff val="5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111125" y="476250"/>
            <a:ext cx="8915400" cy="591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Te louvarei, Senhor,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 todo o meu coração!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Te louvarei, Senhor,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 todo o meu coração!</a:t>
            </a:r>
            <a:endParaRPr lang="pt-BR" sz="7000" b="1" dirty="0">
              <a:solidFill>
                <a:schemeClr val="bg1"/>
              </a:solidFill>
              <a:effectLst>
                <a:glow rad="101600">
                  <a:schemeClr val="tx1">
                    <a:lumMod val="95000"/>
                    <a:lumOff val="5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111125" y="533400"/>
            <a:ext cx="8915400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 presença dos deuses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Ti cantarei louvores.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 presença dos deuses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Ti cantarei louvores.</a:t>
            </a:r>
            <a:endParaRPr lang="pt-BR" sz="7000" b="1" dirty="0">
              <a:solidFill>
                <a:schemeClr val="bg1"/>
              </a:solidFill>
              <a:effectLst>
                <a:glow rad="101600">
                  <a:schemeClr val="tx1">
                    <a:lumMod val="95000"/>
                    <a:lumOff val="5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111125" y="620713"/>
            <a:ext cx="8915400" cy="590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Te louvarei, Senhor,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 todo o meu coração!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Te louvarei, Senhor,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 todo o meu coração!</a:t>
            </a:r>
            <a:endParaRPr lang="pt-BR" sz="7000" b="1" dirty="0">
              <a:solidFill>
                <a:schemeClr val="bg1"/>
              </a:solidFill>
              <a:effectLst>
                <a:glow rad="101600">
                  <a:schemeClr val="tx1">
                    <a:lumMod val="95000"/>
                    <a:lumOff val="5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111125" y="333375"/>
            <a:ext cx="8915400" cy="604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 presença dos homens 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Ti cantarei louvores.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 presença dos homens</a:t>
            </a:r>
          </a:p>
          <a:p>
            <a:pPr algn="ctr">
              <a:lnSpc>
                <a:spcPct val="90000"/>
              </a:lnSpc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Ti cantarei louvores.</a:t>
            </a:r>
            <a:endParaRPr lang="pt-BR" sz="7000" b="1" dirty="0">
              <a:solidFill>
                <a:schemeClr val="bg1"/>
              </a:solidFill>
              <a:effectLst>
                <a:glow rad="101600">
                  <a:schemeClr val="tx1">
                    <a:lumMod val="95000"/>
                    <a:lumOff val="5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129</Words>
  <Application>Microsoft Office PowerPoint</Application>
  <PresentationFormat>Apresentação na tela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Times New Roman</vt:lpstr>
      <vt:lpstr>Arial</vt:lpstr>
      <vt:lpstr>Calibri</vt:lpstr>
      <vt:lpstr>Estrutura padrão</vt:lpstr>
      <vt:lpstr>EU TE LOUVAREI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CRISTO, EU QUERO TE EXALTAR</dc:title>
  <dc:creator>User</dc:creator>
  <cp:lastModifiedBy>Paulo</cp:lastModifiedBy>
  <cp:revision>49</cp:revision>
  <dcterms:created xsi:type="dcterms:W3CDTF">2004-12-31T20:39:03Z</dcterms:created>
  <dcterms:modified xsi:type="dcterms:W3CDTF">2012-12-23T13:52:43Z</dcterms:modified>
</cp:coreProperties>
</file>