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2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:\minispir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ltGray">
          <a:xfrm>
            <a:off x="0" y="50800"/>
            <a:ext cx="11811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A:\minispir.GIF"/>
          <p:cNvPicPr>
            <a:picLocks noChangeAspect="1" noChangeArrowheads="1"/>
          </p:cNvPicPr>
          <p:nvPr/>
        </p:nvPicPr>
        <p:blipFill>
          <a:blip r:embed="rId2" cstate="print"/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022AA8-BF1F-4D1C-97EC-8D064DA9E5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65057-0D3B-4A1D-BB03-A0D37BAB790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5626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06FDF-9E94-4CC6-A5E7-2DB669F99B9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88C9C-3F61-4A15-AD3A-76284C0288F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C864F-CE89-4964-8843-6389F36F4EE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68942-7EF7-43C5-AD9C-B1562D85EC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DC8DB-17D2-45DF-BAF2-E7FAFF543A3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119FE-7AE4-4E78-B139-0C767E7A942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4C895-DD9E-435A-AA93-D4C442C77D7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4AD18-21A4-4C5A-A28F-737BFB3A6D9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F1DD8-F54E-4163-9DB8-662675B3CF1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 userDrawn="1"/>
        </p:nvSpPr>
        <p:spPr bwMode="ltGray">
          <a:xfrm>
            <a:off x="609600" y="228600"/>
            <a:ext cx="8239125" cy="6391275"/>
          </a:xfrm>
          <a:prstGeom prst="rect">
            <a:avLst/>
          </a:prstGeom>
          <a:solidFill>
            <a:srgbClr val="EDE7E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pt-BR">
              <a:latin typeface="Times New Roman" charset="0"/>
            </a:endParaRPr>
          </a:p>
        </p:txBody>
      </p:sp>
      <p:sp>
        <p:nvSpPr>
          <p:cNvPr id="4099" name="Line 3"/>
          <p:cNvSpPr>
            <a:spLocks noChangeShapeType="1"/>
          </p:cNvSpPr>
          <p:nvPr userDrawn="1"/>
        </p:nvSpPr>
        <p:spPr bwMode="ltGray">
          <a:xfrm>
            <a:off x="1016000" y="1600200"/>
            <a:ext cx="767080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 charset="0"/>
            </a:endParaRPr>
          </a:p>
        </p:txBody>
      </p:sp>
      <p:pic>
        <p:nvPicPr>
          <p:cNvPr id="1028" name="Picture 4" descr="A:\minispir.GIF"/>
          <p:cNvPicPr>
            <a:picLocks noChangeAspect="1" noChangeArrowheads="1"/>
          </p:cNvPicPr>
          <p:nvPr userDrawn="1"/>
        </p:nvPicPr>
        <p:blipFill>
          <a:blip r:embed="rId13" cstate="print"/>
          <a:srcRect b="5333"/>
          <a:stretch>
            <a:fillRect/>
          </a:stretch>
        </p:blipFill>
        <p:spPr bwMode="ltGray">
          <a:xfrm>
            <a:off x="0" y="50800"/>
            <a:ext cx="11811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A:\minispir.GIF"/>
          <p:cNvPicPr>
            <a:picLocks noChangeAspect="1" noChangeArrowheads="1"/>
          </p:cNvPicPr>
          <p:nvPr userDrawn="1"/>
        </p:nvPicPr>
        <p:blipFill>
          <a:blip r:embed="rId13" cstate="print"/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62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62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107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52813" y="61071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1813" y="6107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fld id="{4A38497C-CBB2-4E41-8473-05DDA04C48E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533400" y="260350"/>
            <a:ext cx="86868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VOU CRESCER</a:t>
            </a: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990600" y="1447800"/>
            <a:ext cx="8686800" cy="352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9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Eu vou crescer,</a:t>
            </a:r>
          </a:p>
          <a:p>
            <a:pPr>
              <a:lnSpc>
                <a:spcPts val="9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Crescer, </a:t>
            </a:r>
          </a:p>
          <a:p>
            <a:pPr>
              <a:lnSpc>
                <a:spcPts val="9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crescer...</a:t>
            </a:r>
          </a:p>
        </p:txBody>
      </p:sp>
      <p:pic>
        <p:nvPicPr>
          <p:cNvPr id="3076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2362200"/>
            <a:ext cx="25781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990600" y="381000"/>
            <a:ext cx="868680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9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crescer,crescer,</a:t>
            </a:r>
          </a:p>
          <a:p>
            <a:pPr>
              <a:lnSpc>
                <a:spcPts val="9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crescer...</a:t>
            </a:r>
          </a:p>
          <a:p>
            <a:pPr>
              <a:lnSpc>
                <a:spcPts val="9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Crescer</a:t>
            </a:r>
          </a:p>
          <a:p>
            <a:pPr>
              <a:lnSpc>
                <a:spcPts val="9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para Jesus!</a:t>
            </a:r>
          </a:p>
        </p:txBody>
      </p:sp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1295400"/>
            <a:ext cx="31877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990600" y="381000"/>
            <a:ext cx="868680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9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E quando eu </a:t>
            </a:r>
          </a:p>
          <a:p>
            <a:pPr>
              <a:lnSpc>
                <a:spcPts val="9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estiver </a:t>
            </a:r>
          </a:p>
          <a:p>
            <a:pPr>
              <a:lnSpc>
                <a:spcPts val="9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desse </a:t>
            </a:r>
          </a:p>
          <a:p>
            <a:pPr>
              <a:lnSpc>
                <a:spcPts val="9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tamanho </a:t>
            </a:r>
          </a:p>
          <a:p>
            <a:pPr>
              <a:lnSpc>
                <a:spcPts val="9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assim,</a:t>
            </a: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914400"/>
            <a:ext cx="2895600" cy="522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990600" y="381000"/>
            <a:ext cx="868680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9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Eu quero </a:t>
            </a:r>
          </a:p>
          <a:p>
            <a:pPr>
              <a:lnSpc>
                <a:spcPts val="9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trabalhar </a:t>
            </a:r>
          </a:p>
          <a:p>
            <a:pPr>
              <a:lnSpc>
                <a:spcPts val="9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pra meu </a:t>
            </a:r>
          </a:p>
          <a:p>
            <a:pPr>
              <a:lnSpc>
                <a:spcPts val="9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Jesus,</a:t>
            </a:r>
          </a:p>
          <a:p>
            <a:pPr>
              <a:lnSpc>
                <a:spcPts val="9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sem fim!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914400"/>
            <a:ext cx="2895600" cy="522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295400" y="1889125"/>
            <a:ext cx="708660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ts val="9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Lá, lá, lá, lá!</a:t>
            </a:r>
          </a:p>
          <a:p>
            <a:pPr algn="ctr">
              <a:lnSpc>
                <a:spcPts val="9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Lá, lá, lá, lá!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990600" y="381000"/>
            <a:ext cx="868680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9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E quando eu </a:t>
            </a:r>
          </a:p>
          <a:p>
            <a:pPr>
              <a:lnSpc>
                <a:spcPts val="9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estiver </a:t>
            </a:r>
          </a:p>
          <a:p>
            <a:pPr>
              <a:lnSpc>
                <a:spcPts val="9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desse </a:t>
            </a:r>
          </a:p>
          <a:p>
            <a:pPr>
              <a:lnSpc>
                <a:spcPts val="9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tamanho </a:t>
            </a:r>
          </a:p>
          <a:p>
            <a:pPr>
              <a:lnSpc>
                <a:spcPts val="9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assim,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914400"/>
            <a:ext cx="2895600" cy="522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990600" y="381000"/>
            <a:ext cx="868680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9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Eu quero </a:t>
            </a:r>
          </a:p>
          <a:p>
            <a:pPr>
              <a:lnSpc>
                <a:spcPts val="9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trabalhar </a:t>
            </a:r>
          </a:p>
          <a:p>
            <a:pPr>
              <a:lnSpc>
                <a:spcPts val="9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pra meu </a:t>
            </a:r>
          </a:p>
          <a:p>
            <a:pPr>
              <a:lnSpc>
                <a:spcPts val="9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Jesus,</a:t>
            </a:r>
          </a:p>
          <a:p>
            <a:pPr>
              <a:lnSpc>
                <a:spcPts val="9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sem fim!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914400"/>
            <a:ext cx="2895600" cy="522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aderno">
  <a:themeElements>
    <a:clrScheme name="Caderno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Cadern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aderno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derno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derno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apresentação\Caderno.pot</Template>
  <TotalTime>174</TotalTime>
  <Words>71</Words>
  <Application>Microsoft Office PowerPoint</Application>
  <PresentationFormat>Apresentação na tela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Times New Roman</vt:lpstr>
      <vt:lpstr>Arial</vt:lpstr>
      <vt:lpstr>Calibri</vt:lpstr>
      <vt:lpstr>Caderno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Paulo</cp:lastModifiedBy>
  <cp:revision>14</cp:revision>
  <dcterms:created xsi:type="dcterms:W3CDTF">2004-08-28T14:53:46Z</dcterms:created>
  <dcterms:modified xsi:type="dcterms:W3CDTF">2012-12-23T13:52:37Z</dcterms:modified>
</cp:coreProperties>
</file>