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4" r:id="rId2"/>
    <p:sldId id="262" r:id="rId3"/>
    <p:sldId id="268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036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fld id="{8200F662-5513-4C96-847D-BB8E21D0A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B7450-DB6B-4C9F-940F-A355877CFF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B77AC-8C63-4967-B21A-BA60F3552C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30E83-97AD-4B26-82D8-AB35B79D4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9B5EF-54FA-4567-872B-B73C92E720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99E7D-3475-49B0-AEDF-7292506B0B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19B4-6991-45E4-A7B0-3303BD80A4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00D1-865B-4318-A6C2-02AEAAB0AE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8D546-0DD3-49C9-9906-278590C2EC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5A62D-8E95-4455-B696-ECEDDFB557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C1D23-C0A3-47E2-A3D9-084095421A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C88CF4B8-7C82-41BD-B937-1BB7AF8B89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52400" y="90488"/>
            <a:ext cx="8839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Exército de Deus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61060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o exército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Deus,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Marchamos sobre 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terra,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Mais que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vencedores em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nome sobre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 nome.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2400" y="482600"/>
            <a:ext cx="883920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Jesus,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neste nome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poder.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ixas">
  <a:themeElements>
    <a:clrScheme name="Faixas 4">
      <a:dk1>
        <a:srgbClr val="000F1E"/>
      </a:dk1>
      <a:lt1>
        <a:srgbClr val="FFFFFF"/>
      </a:lt1>
      <a:dk2>
        <a:srgbClr val="003366"/>
      </a:dk2>
      <a:lt2>
        <a:srgbClr val="33CCCC"/>
      </a:lt2>
      <a:accent1>
        <a:srgbClr val="006699"/>
      </a:accent1>
      <a:accent2>
        <a:srgbClr val="003366"/>
      </a:accent2>
      <a:accent3>
        <a:srgbClr val="AAADB8"/>
      </a:accent3>
      <a:accent4>
        <a:srgbClr val="DADADA"/>
      </a:accent4>
      <a:accent5>
        <a:srgbClr val="AAB8CA"/>
      </a:accent5>
      <a:accent6>
        <a:srgbClr val="002D5C"/>
      </a:accent6>
      <a:hlink>
        <a:srgbClr val="0099CC"/>
      </a:hlink>
      <a:folHlink>
        <a:srgbClr val="009999"/>
      </a:folHlink>
    </a:clrScheme>
    <a:fontScheme name="Faix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aix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ixas 2">
        <a:dk1>
          <a:srgbClr val="001600"/>
        </a:dk1>
        <a:lt1>
          <a:srgbClr val="669900"/>
        </a:lt1>
        <a:dk2>
          <a:srgbClr val="000000"/>
        </a:dk2>
        <a:lt2>
          <a:srgbClr val="006600"/>
        </a:lt2>
        <a:accent1>
          <a:srgbClr val="336600"/>
        </a:accent1>
        <a:accent2>
          <a:srgbClr val="89BA00"/>
        </a:accent2>
        <a:accent3>
          <a:srgbClr val="B8CAAA"/>
        </a:accent3>
        <a:accent4>
          <a:srgbClr val="001100"/>
        </a:accent4>
        <a:accent5>
          <a:srgbClr val="ADB8AA"/>
        </a:accent5>
        <a:accent6>
          <a:srgbClr val="7CA800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ixas 3">
        <a:dk1>
          <a:srgbClr val="000000"/>
        </a:dk1>
        <a:lt1>
          <a:srgbClr val="B2B2B2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969696"/>
        </a:accent2>
        <a:accent3>
          <a:srgbClr val="D5D5D5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333333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ixas 4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ixas 5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ixas 6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apresentação\Faixas.pot</Template>
  <TotalTime>334</TotalTime>
  <Words>39</Words>
  <Application>Microsoft Office PowerPoint</Application>
  <PresentationFormat>Apresentação na tela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Times New Roman</vt:lpstr>
      <vt:lpstr>Arial</vt:lpstr>
      <vt:lpstr>Calibri</vt:lpstr>
      <vt:lpstr>Faixas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30</cp:revision>
  <dcterms:created xsi:type="dcterms:W3CDTF">2003-07-04T13:34:39Z</dcterms:created>
  <dcterms:modified xsi:type="dcterms:W3CDTF">2012-12-23T13:52:17Z</dcterms:modified>
</cp:coreProperties>
</file>