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5"/>
  </p:notesMasterIdLst>
  <p:sldIdLst>
    <p:sldId id="258" r:id="rId2"/>
    <p:sldId id="257" r:id="rId3"/>
    <p:sldId id="259" r:id="rId4"/>
    <p:sldId id="341" r:id="rId5"/>
    <p:sldId id="342" r:id="rId6"/>
    <p:sldId id="343" r:id="rId7"/>
    <p:sldId id="331" r:id="rId8"/>
    <p:sldId id="277" r:id="rId9"/>
    <p:sldId id="308" r:id="rId10"/>
    <p:sldId id="309" r:id="rId11"/>
    <p:sldId id="337" r:id="rId12"/>
    <p:sldId id="344" r:id="rId13"/>
    <p:sldId id="345" r:id="rId14"/>
    <p:sldId id="346" r:id="rId15"/>
    <p:sldId id="347" r:id="rId16"/>
    <p:sldId id="348" r:id="rId17"/>
    <p:sldId id="338" r:id="rId18"/>
    <p:sldId id="339" r:id="rId19"/>
    <p:sldId id="340" r:id="rId20"/>
    <p:sldId id="349" r:id="rId21"/>
    <p:sldId id="350" r:id="rId22"/>
    <p:sldId id="351" r:id="rId23"/>
    <p:sldId id="336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-111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Garamond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05F64B13-4828-4405-9303-AFCBD3FFF7E5}" type="datetime1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noProof="0" smtClean="0"/>
              <a:t>Click to edit Master text styles</a:t>
            </a:r>
          </a:p>
          <a:p>
            <a:pPr lvl="1"/>
            <a:r>
              <a:rPr lang="pt-BR" noProof="0" smtClean="0"/>
              <a:t>Second level</a:t>
            </a:r>
          </a:p>
          <a:p>
            <a:pPr lvl="2"/>
            <a:r>
              <a:rPr lang="pt-BR" noProof="0" smtClean="0"/>
              <a:t>Third level</a:t>
            </a:r>
          </a:p>
          <a:p>
            <a:pPr lvl="3"/>
            <a:r>
              <a:rPr lang="pt-BR" noProof="0" smtClean="0"/>
              <a:t>Fourth level</a:t>
            </a:r>
          </a:p>
          <a:p>
            <a:pPr lvl="4"/>
            <a:r>
              <a:rPr lang="pt-BR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E0FD8429-A148-4F35-B63E-870A565FE7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83B71-0A23-4848-87DF-4D45528742BF}" type="slidenum">
              <a:rPr lang="pt-BR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1CC75D-FFF5-4BC4-93EE-750B8BBD2C62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C059E1-92D4-4801-A4FC-188C8B635DF0}" type="slidenum">
              <a:rPr lang="pt-BR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AFE0B-F159-4392-B4B5-85D61D4445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191E-DD06-480C-A508-CE2EB3D27A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C2046-209C-41E4-ABFE-EC3B18F192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E8E88-CE7E-4B93-96DB-8BF7597E5A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B55BC-7724-437B-B714-9F8756EC55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AF45-0156-4377-B8AD-2FDF44DFF6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6F53A-7D4F-4A58-B8F5-AE41118C12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C83EF-A117-4A90-95C6-A460937C8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50AE3-DCDE-4C89-9932-2323B88A57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446E9-34A9-401B-9332-DD80376E0E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Exaltado em Santidade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2017713"/>
            <a:ext cx="82296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todo coração adoro a Ti,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182563"/>
            <a:ext cx="9144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Tua casa,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 Tuas asas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coroando,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que sou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Jesus, és exaltado em santidade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4478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todo coração adoro a Ti,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361950"/>
            <a:ext cx="8229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o que sou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consagro a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Jesus, és exaltado em santidade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031875"/>
            <a:ext cx="8763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Tua presença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estar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8763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meu prazer é contemplar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beleza e majestade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 santo lugar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pra sempre habitar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255588"/>
            <a:ext cx="9144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Tua casa,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 Tuas asas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coroando,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que sou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Jesus, és exaltado em santidade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361950"/>
            <a:ext cx="8229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o que sou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consagro a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 santo lugar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pra sempre habitar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333375"/>
            <a:ext cx="9144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 Tua casa,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 Tuas asas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 coroando,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que sou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Jesus, és exaltado em santidade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81000" y="685800"/>
            <a:ext cx="8229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todo coração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adoro a Ti, Senhor.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Jesus, és exaltado em santidade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4478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todo coração adoro a Ti,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57200" y="361950"/>
            <a:ext cx="8229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tudo o que sou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consagro a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Jesus, és exaltado em santidade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031875"/>
            <a:ext cx="8763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Tua presença 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estar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361950"/>
            <a:ext cx="8763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meu prazer é contemplar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beleza e majestade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Leva-me ao santo lugar</a:t>
            </a:r>
          </a:p>
          <a:p>
            <a:pPr algn="ctr">
              <a:lnSpc>
                <a:spcPct val="120000"/>
              </a:lnSpc>
              <a:defRPr/>
            </a:pPr>
            <a:r>
              <a:rPr lang="pt-BR" sz="7000" b="1" dirty="0">
                <a:effectLst>
                  <a:glow rad="101600">
                    <a:schemeClr val="accent2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pra sempre habitar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uxo">
  <a:themeElements>
    <a:clrScheme name="Flux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Flux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aramond" pitchFamily="-111" charset="0"/>
          </a:defRPr>
        </a:defPPr>
      </a:lstStyle>
    </a:lnDef>
  </a:objectDefaults>
  <a:extraClrSchemeLst>
    <a:extraClrScheme>
      <a:clrScheme name="Flux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lux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lux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198</TotalTime>
  <Words>228</Words>
  <Application>Microsoft Office PowerPoint</Application>
  <PresentationFormat>Apresentação na tela (4:3)</PresentationFormat>
  <Paragraphs>54</Paragraphs>
  <Slides>23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Garamond</vt:lpstr>
      <vt:lpstr>ＭＳ Ｐゴシック</vt:lpstr>
      <vt:lpstr>Arial</vt:lpstr>
      <vt:lpstr>Wingdings</vt:lpstr>
      <vt:lpstr>Calibri</vt:lpstr>
      <vt:lpstr>Fluxo</vt:lpstr>
      <vt:lpstr>Exaltado em Santidade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35</cp:revision>
  <dcterms:created xsi:type="dcterms:W3CDTF">2009-05-30T18:13:57Z</dcterms:created>
  <dcterms:modified xsi:type="dcterms:W3CDTF">2012-12-23T13:52:32Z</dcterms:modified>
</cp:coreProperties>
</file>