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FF"/>
    <a:srgbClr val="000099"/>
    <a:srgbClr val="FFFF00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BEAF-E397-4293-8C3C-50A4CFB8FA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71AA2-E385-40AB-A32C-A0FC619FC4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ABA7F-F6D4-4456-BCDD-DBB770D1A1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D4661-A345-4E54-80C2-68284F6CC3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4992D-24EA-49A0-B60F-A40B8CBE77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4B0A8-D727-4AD7-87BF-85E54A1C14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BB90E-6282-469D-B2B3-F5F03B3DC2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2DF-715A-4617-AFB7-E0153C019E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A808E-3409-4E11-AC60-33FF0E0935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1484A-FEFC-4A6D-8662-9E8C0E6157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4C730-44DA-41D1-A462-436A5C8A87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DABDE2-26BF-4BC2-8C4B-8A181BD980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486650" cy="8667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6287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Entrarei em Tua presença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sacrifícios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969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glória eu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darei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pecado me livraste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Agora estou justificado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seja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Seu nome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louvai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0668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nome,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Ele sim louvai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Seu nome</a:t>
            </a:r>
          </a:p>
          <a:p>
            <a:pPr eaLnBrk="1" hangingPunct="1">
              <a:defRPr/>
            </a:pPr>
            <a:endParaRPr lang="pt-BR" sz="70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louvai</a:t>
            </a:r>
          </a:p>
          <a:p>
            <a:pPr eaLnBrk="1" hangingPunct="1">
              <a:defRPr/>
            </a:pPr>
            <a:endParaRPr lang="pt-BR" sz="70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430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nome,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90805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Ele sim louvai (3x)</a:t>
            </a:r>
          </a:p>
          <a:p>
            <a:pPr eaLnBrk="1" hangingPunct="1">
              <a:defRPr/>
            </a:pPr>
            <a:endParaRPr lang="pt-BR" sz="70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Ele sim louvai,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684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canções eu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exaltarei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seja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969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glória eu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darei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pecado me livraste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Agora estou justificado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seja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Seu nome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louvai</a:t>
            </a:r>
          </a:p>
          <a:p>
            <a:pPr eaLnBrk="1" hangingPunct="1">
              <a:defRPr/>
            </a:pPr>
            <a:endParaRPr lang="pt-BR" sz="70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0668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Engrandecei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nome,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Ele sim louvai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762000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Entrarei em Tua presença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sacrifícios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684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canções eu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exaltarei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seja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138</Words>
  <Application>Microsoft Office PowerPoint</Application>
  <PresentationFormat>Apresentação na tela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SimHei</vt:lpstr>
      <vt:lpstr>Design padrão</vt:lpstr>
      <vt:lpstr>EXALTAI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14</cp:revision>
  <dcterms:created xsi:type="dcterms:W3CDTF">2008-01-10T19:10:46Z</dcterms:created>
  <dcterms:modified xsi:type="dcterms:W3CDTF">2012-12-23T13:52:27Z</dcterms:modified>
</cp:coreProperties>
</file>