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323" r:id="rId4"/>
    <p:sldId id="347" r:id="rId5"/>
    <p:sldId id="349" r:id="rId6"/>
    <p:sldId id="348" r:id="rId7"/>
    <p:sldId id="259" r:id="rId8"/>
    <p:sldId id="328" r:id="rId9"/>
    <p:sldId id="329" r:id="rId10"/>
    <p:sldId id="350" r:id="rId11"/>
    <p:sldId id="351" r:id="rId12"/>
    <p:sldId id="343" r:id="rId13"/>
    <p:sldId id="344" r:id="rId14"/>
    <p:sldId id="352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2" autoAdjust="0"/>
    <p:restoredTop sz="90929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C49CA-8D3F-452F-A44E-4CBBED1DFB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0C9F8-6DF0-488A-AE06-B4DA49C12D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53810-3B09-446F-A192-28CD416B8E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AD934-FBB6-4672-8413-08AE7EFBAF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93521-8B6D-4990-87E2-A408FA85B4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E420D-1400-4269-A219-747B168AAE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5CE02-25B2-4F73-B142-B61F2CAEE9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A4EB3-9100-4C86-842A-83E4ADE015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7BAA3-AD21-4E65-B7DC-5B6376E91B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33E35-1F40-435E-8D42-016CAD00BE1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E2E16-D3A8-4058-8B79-E46384C671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-14000"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fld id="{58B5A9D6-C124-416A-8A0C-D271E20A6F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371600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EXALTAR-TE-EI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11125" y="2073275"/>
            <a:ext cx="89154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Exaltar-te-ei, ó Deus meu e Rei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bendirei o Teu nome!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111125" y="625475"/>
            <a:ext cx="89154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Levantai, ó portas, vossas cabeças!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Levantai-vos, ó portais eternos...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111125" y="533400"/>
            <a:ext cx="891540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que entre o Rei!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Rei da Glória!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Quem é o Rei?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Quem é o Rei da Glória!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111125" y="685800"/>
            <a:ext cx="89154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Senhor dos Exércitos!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o Rei,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o Rei da Glória!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76200" y="685800"/>
            <a:ext cx="89154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Lá, lá, lá... Hei!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Lá, lá, lá... Hei!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Lá, lá, lá... Hei!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Lá, lá, lá...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76200" y="685800"/>
            <a:ext cx="89154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Lá, lá, lá... Hei!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Lá, lá, lá... Hei!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Lá, lá, lá... Hei!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Lá, lá, lá...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11125" y="1112838"/>
            <a:ext cx="89154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Exaltar-te-ei, ó Deus meu e Rei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bendirei o Teu nome!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11125" y="685800"/>
            <a:ext cx="89154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Todos os dias Te bendirei e louvarei o Teu nome.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sempre Te bendirei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louvarei o Teu nome.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11125" y="1112838"/>
            <a:ext cx="89154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Exaltar-te-ei, ó Deus meu e Rei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bendirei o Teu nome!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111125" y="1112838"/>
            <a:ext cx="89154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Exaltar-te-ei, ó Deus meu e Rei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bendirei o Teu nome!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111125" y="685800"/>
            <a:ext cx="89154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Todos os dias Te bendirei e louvarei o Teu nome.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sempre Te bendirei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louvarei o Teu nome.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11125" y="625475"/>
            <a:ext cx="89154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Levantai, ó portas, vossas cabeças!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Levantai-vos, ó portais eternos...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11125" y="533400"/>
            <a:ext cx="891540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que entre o Rei!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Rei da Glória!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Quem é o Rei?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Quem é o Rei da Glória!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111125" y="625475"/>
            <a:ext cx="89154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Senhor Forte,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Poderoso Senhor!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Poderoso nas batalhas!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257</Words>
  <Application>Microsoft Office PowerPoint</Application>
  <PresentationFormat>Apresentação na tela (4:3)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Times New Roman</vt:lpstr>
      <vt:lpstr>Arial</vt:lpstr>
      <vt:lpstr>Calibri</vt:lpstr>
      <vt:lpstr>Estrutura padrão</vt:lpstr>
      <vt:lpstr>EXALTAR-TE-EI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CRISTO, EU QUERO TE EXALTAR</dc:title>
  <dc:creator>User</dc:creator>
  <cp:lastModifiedBy>Paulo</cp:lastModifiedBy>
  <cp:revision>32</cp:revision>
  <dcterms:created xsi:type="dcterms:W3CDTF">2004-12-31T20:39:03Z</dcterms:created>
  <dcterms:modified xsi:type="dcterms:W3CDTF">2012-12-23T13:52:22Z</dcterms:modified>
</cp:coreProperties>
</file>