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78" r:id="rId5"/>
    <p:sldId id="258" r:id="rId6"/>
    <p:sldId id="259" r:id="rId7"/>
    <p:sldId id="279" r:id="rId8"/>
    <p:sldId id="260" r:id="rId9"/>
    <p:sldId id="280" r:id="rId10"/>
    <p:sldId id="261" r:id="rId11"/>
    <p:sldId id="281" r:id="rId12"/>
    <p:sldId id="262" r:id="rId13"/>
    <p:sldId id="282" r:id="rId14"/>
    <p:sldId id="263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CC0000"/>
    <a:srgbClr val="6600CC"/>
    <a:srgbClr val="FF0066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9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9D6A7-7691-4611-BCC5-517B09FD769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3074B-AA45-4C73-A7EC-D3FD812AC9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B8F41-0E87-4CCF-875E-875CBA444B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343A2-074D-4F04-9810-A8662EF51F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6D525-E36D-4D40-B032-4D3005C6C8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DB054-DA25-4971-990D-5086CB2BE51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3BF7F-078A-4495-B6F2-4266C63349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49EA8-9A02-4E99-A908-E4E8876D56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59DEC-894C-4DAE-99A5-39487753240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DCC51-CEB0-4D52-BADD-098C6A2CC2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BB4C2-A258-4A14-86A8-DE246D8770F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C8230BA-89FD-438E-B82C-1D03B79C16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0" y="188913"/>
            <a:ext cx="9144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6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Fala Comigo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169545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Fala comigo, fala Senhor,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decidi Te obedecer por amor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26035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sempre Te ouço na tribulação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260350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voz me acalma e traz consolo ao meu coração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26035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quando não sei que direção tomar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260350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paro tudo pra Te escutar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pt-BR" sz="7000" b="1" dirty="0">
              <a:solidFill>
                <a:schemeClr val="bg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268288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Nada é mais importante, eu só quero Te ouvir falar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0" y="260350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Fala comigo, fala Senhor, decidi Te obedecer por amor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26035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preciso aprender o caminho do Teu coração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274638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Fala comigo como um Pastor que conduz o seu rebanho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274638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desconheço outra voz que não venha de Ti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pt-BR" sz="7000" b="1" dirty="0">
              <a:solidFill>
                <a:schemeClr val="bg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260350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Fala comigo Senhor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preciso Te ouvir,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preciso Te ouvir!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26035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preciso aprender o caminho do Teu coração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26035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sempre Te ouço na tribulação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260350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voz me acalma e traz consolo ao meu coração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26035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quando não sei que direção tomar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260350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paro tudo pra Te escutar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pt-BR" sz="7000" b="1" dirty="0">
              <a:solidFill>
                <a:schemeClr val="bg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268288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Nada é mais importante, eu só quero Te ouvir falar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260350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Fala comigo, fala Senhor, decidi Te obedecer por amor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26035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preciso aprender o caminho do Teu coração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274638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Fala comigo como um Pastor que conduz o seu rebanho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274638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desconheço outra voz que não venha de Ti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pt-BR" sz="7000" b="1" dirty="0">
              <a:solidFill>
                <a:schemeClr val="bg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260350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Fala comigo Senhor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preciso Te ouvir,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preciso Te ouvir!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274638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Fala comigo como um Pastor que conduz o seu rebanho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260350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Fala comigo, fala Senhor, decidi Te obedecer por amor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26035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preciso aprender o caminho do Teu coração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274638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Fala comigo como um Pastor que conduz o seu rebanho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274638"/>
            <a:ext cx="9144000" cy="317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desconheço outra voz que não venha de Ti</a:t>
            </a:r>
            <a:r>
              <a:rPr lang="pt-BR" sz="6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/>
            </a:r>
            <a:br>
              <a:rPr lang="pt-BR" sz="6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</a:br>
            <a:endParaRPr lang="pt-BR" sz="60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260350"/>
            <a:ext cx="9144000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Fala comigo Senhor </a:t>
            </a: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  <a:br>
              <a:rPr lang="pt-BR" sz="6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pt-BR" sz="6000" b="1" dirty="0">
              <a:solidFill>
                <a:schemeClr val="bg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Fala comigo Senhor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preciso Te ouvir,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preciso Te ouvir! </a:t>
            </a: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274638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desconheço outra voz que não venha de Ti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pt-BR" sz="7000" b="1" dirty="0">
              <a:solidFill>
                <a:schemeClr val="bg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260350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Fala comigo Senhor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preciso Te ouvir,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preciso Te ouvir!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26035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Sei que me falas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através de um irmão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260350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Sei que me falas quando dobro os joelhos em oração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26035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sei que me falas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pela Tua Palavra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26035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falas comigo até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quando Te calas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277</Words>
  <Application>Microsoft Office PowerPoint</Application>
  <PresentationFormat>Apresentação na tela (4:3)</PresentationFormat>
  <Paragraphs>44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Design 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>PARTICULAR &amp; FAMILIA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USUARIO</dc:creator>
  <cp:lastModifiedBy>Paulo</cp:lastModifiedBy>
  <cp:revision>11</cp:revision>
  <dcterms:created xsi:type="dcterms:W3CDTF">2007-06-16T17:56:01Z</dcterms:created>
  <dcterms:modified xsi:type="dcterms:W3CDTF">2013-06-16T21:23:22Z</dcterms:modified>
</cp:coreProperties>
</file>