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BF60A17-38E5-41E0-8DCF-8282C0C940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29042E1C-5229-42B7-A423-8BF31AD969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B4570-386A-4319-BBF6-C1BC6586E2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2A17E-1EBE-4DF1-B887-1E408AFF6D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B9C37-DC52-44BC-B44E-F87646F246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A1263-6145-4703-831B-476BF232F1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643C-0BFD-4CD9-ABDE-F6BCAED5FA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E0BD8-4D0C-4EF0-85B1-CD5489CDEF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C4CF-3DEC-4862-A3BA-8AFD0A22440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D6A3D-8A28-4F78-8165-83F1C70BA7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3FD1B-EF57-4B16-8670-8B371690A33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2A86B-5786-4E38-B8CC-AB817D7DAA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48FCFC2A-985C-4923-B3FC-DEE50DC085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450"/>
            <a:ext cx="8382000" cy="1143000"/>
          </a:xfrm>
        </p:spPr>
        <p:txBody>
          <a:bodyPr/>
          <a:lstStyle/>
          <a:p>
            <a:pPr>
              <a:defRPr/>
            </a:pPr>
            <a:r>
              <a:rPr kumimoji="0"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FAMÍLIA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70025"/>
            <a:ext cx="7162800" cy="4191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desfrutar do amor de Deus,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a sua casa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70025"/>
            <a:ext cx="7162800" cy="4191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desfrutar do amor de Deus,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a sua casa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4813"/>
            <a:ext cx="7626350" cy="58674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Deixe Jesus, que é o Rei, entrar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seu coração</a:t>
            </a:r>
          </a:p>
          <a:p>
            <a:pPr>
              <a:lnSpc>
                <a:spcPct val="70000"/>
              </a:lnSpc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981075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 melhor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 te dar, restaurar seu lar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08050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Paz e harmonia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trazer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você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08050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lá, lá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alcançou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modificou,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a minha casa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33400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Ainda que venha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tempestade,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nos abalará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981075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 melhor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 te dar, restaurar seu lar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08050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Paz e harmonia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trazer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você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4813"/>
            <a:ext cx="7626350" cy="58674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Deixe Jesus, que é o Rei, entrar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seu coração</a:t>
            </a:r>
          </a:p>
          <a:p>
            <a:pPr>
              <a:lnSpc>
                <a:spcPct val="70000"/>
              </a:lnSpc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981075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 melhor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 te dar, restaurar seu lar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0805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Paz e harmonia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trazer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você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0805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lá, lá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alcançou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modificou,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a minha casa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3340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Ainda que venha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tempestade,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nos abalará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981075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 melhor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 te dar, restaurar seu lar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0805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Paz e harmonia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quer trazer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você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264</TotalTime>
  <Words>188</Words>
  <Application>Microsoft Office PowerPoint</Application>
  <PresentationFormat>Apresentação na tela 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Monotype Corsiva</vt:lpstr>
      <vt:lpstr>Arial</vt:lpstr>
      <vt:lpstr>Times New Roman</vt:lpstr>
      <vt:lpstr>Calibri</vt:lpstr>
      <vt:lpstr>FITAS</vt:lpstr>
      <vt:lpstr>FAMÍLIA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27</cp:revision>
  <dcterms:created xsi:type="dcterms:W3CDTF">2002-11-03T14:04:44Z</dcterms:created>
  <dcterms:modified xsi:type="dcterms:W3CDTF">2012-12-23T13:52:04Z</dcterms:modified>
</cp:coreProperties>
</file>