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00"/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46810-2E31-465E-A7B7-91346FB50D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7C42B-9138-43FB-84C1-80E9320238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E088D-7931-413D-B1E4-1A289454D3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6BF4D-9EC2-42F3-8577-BCDE196301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2A7E6-2D78-4DD4-9BFB-5DC54837B2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0A40D-44C7-4AA7-8A39-8EAFD7A329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78626-4BF5-4F26-BBA6-F70986668F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F00B4-7C98-4903-93CD-3E6C0B8B97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513BF-7F5C-4B62-A22F-63F649482E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FC163-30C7-4A00-B984-3F8541707F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518BE-0705-43C8-AAE3-5AAFC24E66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1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A726CD6-FF4F-45FB-A343-8B2A958132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8459788" y="6742113"/>
            <a:ext cx="684212" cy="115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</p:spPr>
        <p:txBody>
          <a:bodyPr/>
          <a:lstStyle/>
          <a:p>
            <a:pPr eaLnBrk="1" hangingPunct="1">
              <a:defRPr/>
            </a:pPr>
            <a:r>
              <a:rPr lang="pt-BR" sz="45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Faremos Menção do Nome do Senhor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1125538"/>
            <a:ext cx="9144000" cy="5476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Todo poderoso és, rocha e 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fortaleza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 </a:t>
            </a: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inimigos caem aos Teus pés, Deus forte na peleja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400675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Uns confiam em carros, cavalos  Tomam posse de arcos e flechas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24815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 levantam em grandes exércitos pra nos destruir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52513"/>
            <a:ext cx="9144000" cy="424815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Mas nós faremos menção 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 nome do 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24815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Sim, nós faremos menção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 nome do 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184775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 levantamos ficamos em Pé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com louvor celebramos a Deus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4608512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Todo poderoso é Jeová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86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Todo poderoso é o nosso Deus.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6">
      <a:dk1>
        <a:srgbClr val="005A58"/>
      </a:dk1>
      <a:lt1>
        <a:srgbClr val="FFFFFF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DAD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83</Words>
  <Application>Microsoft Office PowerPoint</Application>
  <PresentationFormat>Apresentação na tela (4:3)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Design padrão</vt:lpstr>
      <vt:lpstr>Faremos Menção do Nome do Senhor</vt:lpstr>
      <vt:lpstr>Slide 2</vt:lpstr>
      <vt:lpstr>Slide 3</vt:lpstr>
      <vt:lpstr>Slide 4</vt:lpstr>
      <vt:lpstr>Slide 5</vt:lpstr>
      <vt:lpstr>Slide 6</vt:lpstr>
      <vt:lpstr>Slide 7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Faremos Menção do Nom do Senhor</dc:title>
  <dc:creator>Heider</dc:creator>
  <cp:lastModifiedBy>Paulo</cp:lastModifiedBy>
  <cp:revision>6</cp:revision>
  <dcterms:created xsi:type="dcterms:W3CDTF">2004-02-20T18:23:30Z</dcterms:created>
  <dcterms:modified xsi:type="dcterms:W3CDTF">2012-12-23T13:51:59Z</dcterms:modified>
</cp:coreProperties>
</file>