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1" r:id="rId4"/>
    <p:sldId id="271" r:id="rId5"/>
    <p:sldId id="258" r:id="rId6"/>
    <p:sldId id="259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F9933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6350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350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A542A2-DE73-4135-80C5-8B043FBDA4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6D6A63-67EA-4AB9-B4FC-CB91290FE8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C9E1DD-90B0-4519-8EFA-C1AE2A3775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C2E62F-24CD-4FA8-B173-70F4E88E7A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FAE906-4134-4CF1-ACE5-70A058DB2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7DEC02-1BA9-41C5-9C1D-04F6487954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BF3F1-B02B-48FF-869F-F733D97910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718E5D-A8C6-4E74-8799-49881F100B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0E3947-2C89-4851-8B42-ABF89B38CE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CED2D-3EAC-4940-94B1-29CC6DF485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CD7065-CA20-4A58-A23C-00689C4764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62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2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6248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24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E88A92-8C4C-40F6-B3BA-2FCFF9C58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24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 um milagre em mim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1613" y="1531938"/>
            <a:ext cx="87630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</a:t>
            </a: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Zaqueu</a:t>
            </a: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eu quero subir,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mais alto que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eu puder.</a:t>
            </a:r>
          </a:p>
          <a:p>
            <a:pPr algn="ctr">
              <a:lnSpc>
                <a:spcPct val="114000"/>
              </a:lnSpc>
              <a:defRPr/>
            </a:pP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pra Te ver,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olhar para Ti,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chamar Sua atenção para mim,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9388" y="44450"/>
            <a:ext cx="8763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 Senhor,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Ti ó Pai.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pequeno demais,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dá a Tua paz,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Largo tudo pra Te 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1613" y="55563"/>
            <a:ext cx="87630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Entra na minha casa, entra na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-34925" y="-171450"/>
            <a:ext cx="91440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Mexe com minha estrutura, sara todas as feridas,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2400" y="379413"/>
            <a:ext cx="8763000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ensina a ter Santidade,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amar somente a Ti,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o Senhor é meu bem maior, faz um milagre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1613" y="55563"/>
            <a:ext cx="87630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Entra na minha casa, entra na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-34925" y="-171450"/>
            <a:ext cx="91440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Mexe com minha estrutura, sara todas as feridas,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2400" y="379413"/>
            <a:ext cx="8763000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ensina a ter Santidade,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amar somente a Ti,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pra Te ver,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olhar para Ti,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chamar Sua atenção para mim,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o Senhor é meu bem maior, faz um milagre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9388" y="44450"/>
            <a:ext cx="87630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 Senhor,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preciso de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Ti ó Pai.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pequeno demais,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dá a Tua paz,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Largo tudo pra Te 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1613" y="55563"/>
            <a:ext cx="87630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Entra na minha casa, entra na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-34925" y="-171450"/>
            <a:ext cx="91440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Mexe com minha estrutura, sara todas as feridas,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2400" y="379413"/>
            <a:ext cx="8763000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ensina a ter Santidade,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amar somente a Ti,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o Senhor é meu bem maior, faz um milagre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1613" y="457200"/>
            <a:ext cx="87630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Zaqueu eu quero subir,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mais alto que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eu puder.</a:t>
            </a:r>
          </a:p>
          <a:p>
            <a:pPr algn="ctr">
              <a:lnSpc>
                <a:spcPct val="114000"/>
              </a:lnSpc>
              <a:defRPr/>
            </a:pPr>
            <a:endParaRPr lang="pt-BR" sz="5400" dirty="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balho em equipe">
  <a:themeElements>
    <a:clrScheme name="Trabalho em equip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rabalho em equip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rabalho em equip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398</TotalTime>
  <Words>263</Words>
  <Application>Microsoft Office PowerPoint</Application>
  <PresentationFormat>Apresentação na tela (4:3)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Garamond</vt:lpstr>
      <vt:lpstr>ＭＳ Ｐゴシック</vt:lpstr>
      <vt:lpstr>Arial</vt:lpstr>
      <vt:lpstr>Calibri</vt:lpstr>
      <vt:lpstr>SchneidlerAmaTBla</vt:lpstr>
      <vt:lpstr>Trabalho em equipe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26</cp:revision>
  <dcterms:created xsi:type="dcterms:W3CDTF">2009-06-16T00:17:11Z</dcterms:created>
  <dcterms:modified xsi:type="dcterms:W3CDTF">2012-12-23T13:52:54Z</dcterms:modified>
</cp:coreProperties>
</file>