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8" r:id="rId3"/>
    <p:sldId id="336" r:id="rId4"/>
    <p:sldId id="339" r:id="rId5"/>
    <p:sldId id="337" r:id="rId6"/>
    <p:sldId id="340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00"/>
    <a:srgbClr val="5E5C00"/>
    <a:srgbClr val="FFCC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69E6-8761-4411-9389-E61ED2ED8C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C85C9-6532-4F1C-BF4E-42053C13BB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9AA48-19B0-4BF4-BA3F-B29E33729E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E225A-B8A6-477F-B1F8-2082764945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A159A-4468-41B2-97EA-4E0F4244CD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AFAC3-35EF-4E4E-B7B1-3E2E5A9471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0219D-EF96-4D5B-85F4-9F4B7D647A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6B916-2304-4744-BF98-59844EAF86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EE308-D2EB-46EA-BFFB-B4535559D1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147FD-E73F-4E66-8EE6-738FA4ADDD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02F38-BD6C-4CDF-9E5D-815C571430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2426694C-2DC1-4D48-AC21-6D5C457B3D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8459788" y="6669088"/>
            <a:ext cx="684212" cy="188912"/>
          </a:xfrm>
          <a:prstGeom prst="rect">
            <a:avLst/>
          </a:prstGeom>
          <a:solidFill>
            <a:srgbClr val="2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4925" y="2438400"/>
            <a:ext cx="903605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chegar aos Teus rios, Senhor (3x)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857250" y="119063"/>
            <a:ext cx="70008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FAZ-ME CHEGAR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1750" y="1562100"/>
            <a:ext cx="903605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chegar,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beber,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viver.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4925" y="2438400"/>
            <a:ext cx="903605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beber dos Teus rios, Senhor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1750" y="1562100"/>
            <a:ext cx="9036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chegar,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beber,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viver.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4925" y="2438400"/>
            <a:ext cx="903605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viver nos Teus rios, Senhor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1750" y="1562100"/>
            <a:ext cx="9036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chegar,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beber,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viver.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>
                <a:effectLst>
                  <a:glow rad="101600">
                    <a:schemeClr val="accent3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FFCC00"/>
        </a:dk1>
        <a:lt1>
          <a:srgbClr val="FFFFFF"/>
        </a:lt1>
        <a:dk2>
          <a:srgbClr val="0000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AE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63</Words>
  <Application>Microsoft Office PowerPoint</Application>
  <PresentationFormat>Apresentação na tela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Monotype Corsiva</vt:lpstr>
      <vt:lpstr>ＭＳ Ｐゴシック</vt:lpstr>
      <vt:lpstr>Arial</vt:lpstr>
      <vt:lpstr>Times New Roman</vt:lpstr>
      <vt:lpstr>Calibri</vt:lpstr>
      <vt:lpstr>Estrutura padrão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46</cp:revision>
  <dcterms:created xsi:type="dcterms:W3CDTF">2009-06-07T15:54:37Z</dcterms:created>
  <dcterms:modified xsi:type="dcterms:W3CDTF">2012-12-23T13:53:24Z</dcterms:modified>
</cp:coreProperties>
</file>