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8"/>
  </p:notesMasterIdLst>
  <p:sldIdLst>
    <p:sldId id="256" r:id="rId2"/>
    <p:sldId id="267" r:id="rId3"/>
    <p:sldId id="257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5EDB4CD-AEFE-4D4E-B72B-350A8536CAD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fld id="{06178FE3-D52D-417D-9500-8D6E12ADCFE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60137-C6ED-411C-B315-D9AE47D4532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0BA52-5EE6-42F2-B03C-AD54A64574F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2449F-3370-45AF-B7E8-999A5EBBFF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9B539-45EC-4C99-B491-A9291174D33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F3B89-E9E8-460A-9F55-8293EFDA0D9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3B427-8ED7-4B8D-98BB-281E57E1DB3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26703-8B46-4665-B6C2-47FB69FF5D0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0EE69-5207-477D-85AE-BC832345F86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6E6D0-1252-47AE-8B4D-34965264A1F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EA52F-EC37-4B0C-B55A-3E9F77E609E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>
            <a:lum bright="-5000"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pPr>
              <a:defRPr/>
            </a:pPr>
            <a:fld id="{B8BBEA9D-8E9C-4A63-86CF-B8D7D2954C8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rand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>
              <a:defRPr/>
            </a:pPr>
            <a:r>
              <a:rPr kumimoji="0" lang="en-US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Faze-me, </a:t>
            </a:r>
            <a:r>
              <a:rPr kumimoji="0" lang="en-US" sz="6000" b="1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</a:t>
            </a:r>
            <a:endParaRPr kumimoji="0" lang="pt-BR" sz="6000" b="1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676400"/>
            <a:ext cx="8915400" cy="4953000"/>
          </a:xfrm>
        </p:spPr>
        <p:txBody>
          <a:bodyPr/>
          <a:lstStyle/>
          <a:p>
            <a:pPr>
              <a:defRPr/>
            </a:pPr>
            <a:r>
              <a:rPr lang="en-US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Faze-me, </a:t>
            </a:r>
            <a:r>
              <a:rPr lang="en-US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</a:t>
            </a:r>
            <a:r>
              <a:rPr lang="en-US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</a:t>
            </a:r>
          </a:p>
          <a:p>
            <a:pPr>
              <a:defRPr/>
            </a:pPr>
            <a:r>
              <a:rPr lang="en-US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Conhecer</a:t>
            </a:r>
            <a:r>
              <a:rPr lang="en-US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os</a:t>
            </a:r>
            <a:r>
              <a:rPr lang="en-US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Teus</a:t>
            </a:r>
            <a:endParaRPr lang="en-US" sz="7000" b="1" kern="1200" dirty="0" smtClean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US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Caminhos</a:t>
            </a:r>
            <a:r>
              <a:rPr lang="en-US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</a:t>
            </a:r>
          </a:p>
          <a:p>
            <a:pPr>
              <a:defRPr/>
            </a:pPr>
            <a:endParaRPr kumimoji="0" lang="pt-BR" sz="7000" b="1" dirty="0" smtClean="0"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762000"/>
            <a:ext cx="8915400" cy="4953000"/>
          </a:xfrm>
        </p:spPr>
        <p:txBody>
          <a:bodyPr/>
          <a:lstStyle/>
          <a:p>
            <a:pPr>
              <a:defRPr/>
            </a:pPr>
            <a:r>
              <a:rPr lang="en-US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Faze-me, </a:t>
            </a:r>
            <a:r>
              <a:rPr lang="en-US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</a:t>
            </a:r>
            <a:r>
              <a:rPr lang="en-US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</a:t>
            </a:r>
          </a:p>
          <a:p>
            <a:pPr>
              <a:defRPr/>
            </a:pPr>
            <a:r>
              <a:rPr lang="en-US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Conhecer</a:t>
            </a:r>
            <a:r>
              <a:rPr lang="en-US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os</a:t>
            </a:r>
            <a:r>
              <a:rPr lang="en-US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Teus</a:t>
            </a:r>
            <a:endParaRPr lang="en-US" sz="7000" b="1" kern="1200" dirty="0" smtClean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US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Caminhos</a:t>
            </a:r>
            <a:r>
              <a:rPr lang="en-US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</a:t>
            </a:r>
          </a:p>
          <a:p>
            <a:pPr>
              <a:defRPr/>
            </a:pPr>
            <a:endParaRPr kumimoji="0" lang="pt-BR" sz="7000" b="1" dirty="0" smtClean="0"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04800"/>
            <a:ext cx="8382000" cy="6019800"/>
          </a:xfrm>
        </p:spPr>
        <p:txBody>
          <a:bodyPr/>
          <a:lstStyle/>
          <a:p>
            <a:pPr>
              <a:defRPr/>
            </a:pPr>
            <a:r>
              <a:rPr lang="en-US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Ensina</a:t>
            </a:r>
            <a:r>
              <a:rPr lang="en-US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-me as </a:t>
            </a:r>
          </a:p>
          <a:p>
            <a:pPr>
              <a:defRPr/>
            </a:pPr>
            <a:r>
              <a:rPr lang="en-US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Tuas</a:t>
            </a:r>
            <a:r>
              <a:rPr lang="en-US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Veredas</a:t>
            </a:r>
            <a:r>
              <a:rPr lang="en-US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defRPr/>
            </a:pPr>
            <a:r>
              <a:rPr lang="en-US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</a:t>
            </a:r>
            <a:r>
              <a:rPr lang="en-US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guia</a:t>
            </a:r>
            <a:r>
              <a:rPr lang="en-US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-me </a:t>
            </a:r>
            <a:r>
              <a:rPr lang="en-US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</a:t>
            </a:r>
            <a:r>
              <a:rPr lang="en-US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defRPr/>
            </a:pPr>
            <a:r>
              <a:rPr lang="en-US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</a:t>
            </a:r>
            <a:r>
              <a:rPr lang="en-US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verdade</a:t>
            </a:r>
            <a:r>
              <a:rPr lang="en-US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,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676400"/>
            <a:ext cx="7467600" cy="2362200"/>
          </a:xfrm>
        </p:spPr>
        <p:txBody>
          <a:bodyPr/>
          <a:lstStyle/>
          <a:p>
            <a:pPr>
              <a:lnSpc>
                <a:spcPct val="105000"/>
              </a:lnSpc>
              <a:defRPr/>
            </a:pPr>
            <a:r>
              <a:rPr lang="en-US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Ensina</a:t>
            </a:r>
            <a:r>
              <a:rPr lang="en-US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-me, </a:t>
            </a:r>
            <a:r>
              <a:rPr lang="en-US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</a:t>
            </a:r>
            <a:r>
              <a:rPr lang="en-US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</a:t>
            </a:r>
            <a:r>
              <a:rPr lang="en-US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és</a:t>
            </a:r>
            <a:r>
              <a:rPr lang="en-US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o Deus</a:t>
            </a:r>
            <a:endParaRPr lang="pt-BR" sz="7000" b="1" kern="1200" dirty="0" smtClean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05000"/>
              </a:lnSpc>
              <a:defRPr/>
            </a:pPr>
            <a:endParaRPr kumimoji="0" lang="pt-BR" sz="7000" b="1" dirty="0" smtClean="0"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33400"/>
            <a:ext cx="8534400" cy="5410200"/>
          </a:xfrm>
        </p:spPr>
        <p:txBody>
          <a:bodyPr/>
          <a:lstStyle/>
          <a:p>
            <a:pPr>
              <a:lnSpc>
                <a:spcPct val="105000"/>
              </a:lnSpc>
              <a:defRPr/>
            </a:pPr>
            <a:r>
              <a:rPr lang="en-US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Da minha </a:t>
            </a:r>
            <a:r>
              <a:rPr lang="pt-BR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salvação,</a:t>
            </a:r>
            <a:endParaRPr lang="en-US" sz="7000" b="1" kern="1200" dirty="0" err="1" smtClean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05000"/>
              </a:lnSpc>
              <a:defRPr/>
            </a:pPr>
            <a:r>
              <a:rPr lang="en-US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quem espero </a:t>
            </a:r>
          </a:p>
          <a:p>
            <a:pPr>
              <a:lnSpc>
                <a:spcPct val="105000"/>
              </a:lnSpc>
              <a:defRPr/>
            </a:pPr>
            <a:r>
              <a:rPr lang="en-US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todo dia.</a:t>
            </a:r>
            <a:endParaRPr lang="pt-BR" sz="7000" b="1" kern="1200" dirty="0" err="1" smtClean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295400"/>
            <a:ext cx="8077200" cy="2286000"/>
          </a:xfrm>
        </p:spPr>
        <p:txBody>
          <a:bodyPr/>
          <a:lstStyle/>
          <a:p>
            <a:pPr>
              <a:lnSpc>
                <a:spcPct val="105000"/>
              </a:lnSpc>
              <a:defRPr/>
            </a:pPr>
            <a:r>
              <a:rPr lang="en-US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És meu Senhor,</a:t>
            </a:r>
          </a:p>
          <a:p>
            <a:pPr>
              <a:lnSpc>
                <a:spcPct val="105000"/>
              </a:lnSpc>
              <a:defRPr/>
            </a:pPr>
            <a:r>
              <a:rPr lang="en-US" sz="7000" b="1" kern="1200" dirty="0" err="1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És o meu Deus</a:t>
            </a:r>
            <a:endParaRPr lang="pt-BR" sz="7000" b="1" kern="1200" dirty="0" err="1" smtClean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FITAS">
  <a:themeElements>
    <a:clrScheme name="FITAS 1">
      <a:dk1>
        <a:srgbClr val="220011"/>
      </a:dk1>
      <a:lt1>
        <a:srgbClr val="FFFFCC"/>
      </a:lt1>
      <a:dk2>
        <a:srgbClr val="660033"/>
      </a:dk2>
      <a:lt2>
        <a:srgbClr val="FFCC00"/>
      </a:lt2>
      <a:accent1>
        <a:srgbClr val="CC0099"/>
      </a:accent1>
      <a:accent2>
        <a:srgbClr val="56002B"/>
      </a:accent2>
      <a:accent3>
        <a:srgbClr val="B8AAAD"/>
      </a:accent3>
      <a:accent4>
        <a:srgbClr val="DADAAE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FIT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FITA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TAS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Office\Modelos\Estruturas de apresentação\FITAS.POT</Template>
  <TotalTime>385</TotalTime>
  <Words>57</Words>
  <Application>Microsoft Office PowerPoint</Application>
  <PresentationFormat>Apresentação na tela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Times New Roman</vt:lpstr>
      <vt:lpstr>Arial</vt:lpstr>
      <vt:lpstr>Calibri</vt:lpstr>
      <vt:lpstr>FITAS</vt:lpstr>
      <vt:lpstr>Faze-me, Senhor</vt:lpstr>
      <vt:lpstr>Slide 2</vt:lpstr>
      <vt:lpstr>Slide 3</vt:lpstr>
      <vt:lpstr>Slide 4</vt:lpstr>
      <vt:lpstr>Slide 5</vt:lpstr>
      <vt:lpstr>Slide 6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FORTE</dc:title>
  <dc:creator>teste</dc:creator>
  <cp:lastModifiedBy>Paulo</cp:lastModifiedBy>
  <cp:revision>41</cp:revision>
  <dcterms:created xsi:type="dcterms:W3CDTF">2002-11-03T14:04:44Z</dcterms:created>
  <dcterms:modified xsi:type="dcterms:W3CDTF">2012-12-23T13:53:29Z</dcterms:modified>
</cp:coreProperties>
</file>