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9" r:id="rId3"/>
    <p:sldId id="280" r:id="rId4"/>
    <p:sldId id="281" r:id="rId5"/>
    <p:sldId id="270" r:id="rId6"/>
    <p:sldId id="271" r:id="rId7"/>
    <p:sldId id="257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3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A227-092B-4F1C-8E41-7A2C5C13665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5566-3315-4DB1-96B7-0DBF45BADB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66AB0-80EC-4FC6-89CA-4D9EFC462F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95F2-669C-4BF3-B26C-82BB642FFA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382D-F301-4048-9D1C-CBEA750D21B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CE735-0E7F-4499-9674-079F313604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DA01-8C88-47E2-898D-FAF5D3B282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38AB-9A63-4F30-AA4C-7FC10B8662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D23E-F26D-4D54-A2F1-95B76083C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6765B-B5D2-42F3-92F9-182B200ADD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 bright="-6000" contrast="13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287463"/>
          </a:xfrm>
        </p:spPr>
        <p:txBody>
          <a:bodyPr/>
          <a:lstStyle/>
          <a:p>
            <a:pPr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FICA ENTRE NÓS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84213" y="1052513"/>
            <a:ext cx="78867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Igreja está reunida, Senhor, para te adorar e render-Te louvor.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00113" y="25400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 para moldar nosso viver!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71550" y="74613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nossas vidas preencher com Tua graça e Teu poder.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00113" y="25400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 para moldar nosso viver!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00113" y="25400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 para moldar nosso viver!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46113" y="146050"/>
            <a:ext cx="788670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Nossa oração vem ouvir e atender, Deus de amor, suplicamos a Ti,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4213" y="3175"/>
            <a:ext cx="78867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Igreja está reunida, Senhor, para te adorar e render-Te louvor.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46113" y="146050"/>
            <a:ext cx="788670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Nossa oração vem ouvir e atender, Deus de amor, suplicamos a Ti,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5288" y="-26988"/>
            <a:ext cx="83534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nós! Rogamos Teu amor! Traz Tua paz aos nossos corações.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71550" y="74613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nossas vidas preencher com Tua graça e Teu poder.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00113" y="25400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 para moldar nosso viver!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95288" y="-26988"/>
            <a:ext cx="83534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Fica entre nós! Rogamos Teu amor! Traz Tua paz aos nossos corações.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71550" y="74613"/>
            <a:ext cx="7416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nossas vidas preencher com Tua graça e Teu poder.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apresentação\PULSO.POT</Template>
  <TotalTime>239</TotalTime>
  <Words>160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 Black</vt:lpstr>
      <vt:lpstr>Arial</vt:lpstr>
      <vt:lpstr>Times New Roman</vt:lpstr>
      <vt:lpstr>Calibri</vt:lpstr>
      <vt:lpstr>PULSO</vt:lpstr>
      <vt:lpstr>FICA ENTRE NÓS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24</cp:revision>
  <dcterms:created xsi:type="dcterms:W3CDTF">2003-02-21T18:05:37Z</dcterms:created>
  <dcterms:modified xsi:type="dcterms:W3CDTF">2012-12-23T13:53:19Z</dcterms:modified>
</cp:coreProperties>
</file>