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23" r:id="rId4"/>
    <p:sldId id="259" r:id="rId5"/>
    <p:sldId id="328" r:id="rId6"/>
    <p:sldId id="329" r:id="rId7"/>
    <p:sldId id="324" r:id="rId8"/>
    <p:sldId id="325" r:id="rId9"/>
    <p:sldId id="330" r:id="rId10"/>
    <p:sldId id="331" r:id="rId11"/>
    <p:sldId id="332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6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943F-8026-419B-82D7-1D46A82451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EC4BB-96C8-4236-93E7-10D24C5066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44F6D-0579-461E-A6EF-D592B2E1CD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88980-F7A1-4133-979E-A8DB8FFD85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A254B-0E64-4B36-92C3-578610463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7DFA7-8067-485D-9825-9BC6774587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D32-29E3-4F65-99CA-F1F7AE636D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6A36A-5889-4143-9E77-8BBBCC3043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FC4C9-B65B-4267-B1DE-FE58842DFC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16E2-1AF2-43B9-9CE5-3B9F37437E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24D0-51A8-4172-A65D-083CDC17E1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1958544-4EFE-467D-B275-C62550D9E3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Filha </a:t>
            </a:r>
            <a:r>
              <a:rPr lang="pt-BR" sz="6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Jerusalém</a:t>
            </a:r>
            <a:endParaRPr lang="pt-BR" sz="60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125" y="1296988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alegremente,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Sião!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Rejubila, ó Israel!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Regozija-te, exulta de todo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1125" y="366713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alegremente,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Sião!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Rejubila, ó Israel!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Regozija-te, exulta de todo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1125" y="609600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Jerusalém!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Jerusalém!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152400"/>
            <a:ext cx="8915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alegremente,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Sião!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Rejubila, ó Israel!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Regozija-te, exulta de todo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Jerusalém.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teu Deus lançou fora o teu inimigo,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Afastou o juízo que era contra ti.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1125" y="228600"/>
            <a:ext cx="89154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Rei de Israel 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está no meio de ti,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Poderoso para te salvar!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11125" y="5334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alegremente,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Sião!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Rejubila, ó Israel!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Regozija-te, exulta de todo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11125" y="152400"/>
            <a:ext cx="8915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alegremente,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Sião!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Rejubila, ó Israel!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Regozija-te, exulta de todo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Jerusalém.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temas, ó Sião,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se enfraqueçam tuas mãos,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já não verás, daqui em diante mal algum!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Farei de ti um nome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um louvor em toda a terra,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povos verão que Eu sou o Senhor!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11125" y="5334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alegremente,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Filha de Sião!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Rejubila, ó Israel!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Regozija-te, exulta de todo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107</Words>
  <Application>Microsoft Office PowerPoint</Application>
  <PresentationFormat>Apresentação na tela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Calibri</vt:lpstr>
      <vt:lpstr>Estrutura padrão</vt:lpstr>
      <vt:lpstr>Filha de Jerusalém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30</cp:revision>
  <dcterms:created xsi:type="dcterms:W3CDTF">2004-12-31T20:39:03Z</dcterms:created>
  <dcterms:modified xsi:type="dcterms:W3CDTF">2012-12-23T13:54:07Z</dcterms:modified>
</cp:coreProperties>
</file>