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099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0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01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02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03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04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05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06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0E7EA6-7F51-4F2E-B55E-1B31582EFAE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3DA69-DE71-47DC-9DD3-8FE4882D15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D2798-CDDB-4EB7-A809-CF392F4F65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7FE45-B060-4FDA-BE81-8B68A6D8D27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EE68-7166-4BCE-8384-0E8499EEB34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D4497-8494-4846-A4ED-471D6CF2226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5DFC-FEC1-4EA7-8628-7DE5031411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CFDA5-8FC7-49CC-B9EA-22EEA66F9D3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3550A-AF43-4ED1-B688-6ABE32C1C2A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F029D-4810-4ED9-8081-4C04F140233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FE71E-DFE7-4899-A4C1-51275638122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789B28-54D4-4B87-81ED-E4D4E9785C9E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14600" y="22860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pt-BR" sz="6000" b="1">
                <a:solidFill>
                  <a:schemeClr val="hlink"/>
                </a:solidFill>
                <a:latin typeface="Comic Sans MS" pitchFamily="66" charset="0"/>
                <a:cs typeface="Times New Roman" charset="0"/>
              </a:rPr>
              <a:t>Fimi mi Subi	</a:t>
            </a:r>
            <a:endParaRPr lang="pt-BR" sz="6000">
              <a:cs typeface="Times New Roman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90600" y="1524000"/>
            <a:ext cx="76200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6600">
                <a:latin typeface="Comic Sans MS" pitchFamily="66" charset="0"/>
                <a:cs typeface="Times New Roman" charset="0"/>
              </a:rPr>
              <a:t>Fimi, mi subi abba de Issa (3X)</a:t>
            </a:r>
          </a:p>
          <a:p>
            <a:r>
              <a:rPr lang="pt-BR" sz="6600">
                <a:latin typeface="Comic Sans MS" pitchFamily="66" charset="0"/>
                <a:cs typeface="Times New Roman" charset="0"/>
              </a:rPr>
              <a:t>Mirutatako, mirutatako.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76200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6600">
                <a:latin typeface="Comic Sans MS" pitchFamily="66" charset="0"/>
                <a:cs typeface="Times New Roman" charset="0"/>
              </a:rPr>
              <a:t>Ai si komitam me abdo Issa (3X)</a:t>
            </a:r>
          </a:p>
          <a:p>
            <a:r>
              <a:rPr lang="pt-BR" sz="6600">
                <a:latin typeface="Comic Sans MS" pitchFamily="66" charset="0"/>
                <a:cs typeface="Times New Roman" charset="0"/>
              </a:rPr>
              <a:t>Mirutatako, mirutatako.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apresentação\PULSO.POT</Template>
  <TotalTime>188</TotalTime>
  <Words>30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Times New Roman</vt:lpstr>
      <vt:lpstr>Comic Sans MS</vt:lpstr>
      <vt:lpstr>PULSO</vt:lpstr>
      <vt:lpstr>Slide 1</vt:lpstr>
      <vt:lpstr>Slide 2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teste</dc:creator>
  <cp:lastModifiedBy>Paulo</cp:lastModifiedBy>
  <cp:revision>3</cp:revision>
  <dcterms:created xsi:type="dcterms:W3CDTF">2003-03-03T18:29:07Z</dcterms:created>
  <dcterms:modified xsi:type="dcterms:W3CDTF">2012-12-23T13:53:45Z</dcterms:modified>
</cp:coreProperties>
</file>