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2" autoAdjust="0"/>
    <p:restoredTop sz="90929" autoAdjust="0"/>
  </p:normalViewPr>
  <p:slideViewPr>
    <p:cSldViewPr>
      <p:cViewPr varScale="1">
        <p:scale>
          <a:sx n="73" d="100"/>
          <a:sy n="73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7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6178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EF52A2-F284-4354-BC49-F2B60E37C2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60F4D-1760-448B-93BE-C318148FAF5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BECC8-5EE0-4A87-9EB4-4ACF70F0D1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103A0-8C4F-4C29-A0C6-1D4C3BBFF4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0F774-CDD6-4970-986E-F3F9208DA74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E4D87-1574-45C4-B252-D634334286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C9383-BB40-4E89-9076-CE7D89AAFC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75BE6-EC75-47E3-9E0A-6BAB501B121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8AA73-4391-4ECA-A312-B7F5DBAFBBA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D9823-ABB9-4FF4-B866-FF4898BBC7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49B28-EE58-4D66-A5C8-3BA4056747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15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53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54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BD55D6CD-F710-4951-BC3E-5967F34372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1438"/>
            <a:ext cx="8458200" cy="1016000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Flui entre Nós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76200" y="1566863"/>
            <a:ext cx="8915400" cy="3964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Flui entre nós Senhor,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Flui entre nós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 unção do Teu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Espírito.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04800" y="373063"/>
            <a:ext cx="8610600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Resplandeçam entre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nós, Senhor,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Resplandeçam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Entre nós,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1000" y="1676400"/>
            <a:ext cx="8763000" cy="1923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Senhor, Tua glória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E majestade.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76200" y="373063"/>
            <a:ext cx="8915400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Temos parte em Tua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Herança, povo santo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Restaurado, geração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Eleita pra Te adorar.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52400" y="1068388"/>
            <a:ext cx="89154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Tu firmaste uma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Aliança, em vitória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Lá na cruz.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52400" y="533400"/>
            <a:ext cx="8915400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Nos geraste somos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filhos, viveremos pra Te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Amar e pra sempre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Te adorar Jesus.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8077200" cy="1923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Te exaltamos sobre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Um  trono...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artz">
  <a:themeElements>
    <a:clrScheme name="Quartz 4">
      <a:dk1>
        <a:srgbClr val="002E2D"/>
      </a:dk1>
      <a:lt1>
        <a:srgbClr val="FFFFFF"/>
      </a:lt1>
      <a:dk2>
        <a:srgbClr val="005250"/>
      </a:dk2>
      <a:lt2>
        <a:srgbClr val="FFCC00"/>
      </a:lt2>
      <a:accent1>
        <a:srgbClr val="9CE157"/>
      </a:accent1>
      <a:accent2>
        <a:srgbClr val="00817E"/>
      </a:accent2>
      <a:accent3>
        <a:srgbClr val="AAB3B3"/>
      </a:accent3>
      <a:accent4>
        <a:srgbClr val="DADADA"/>
      </a:accent4>
      <a:accent5>
        <a:srgbClr val="CBEEB4"/>
      </a:accent5>
      <a:accent6>
        <a:srgbClr val="007472"/>
      </a:accent6>
      <a:hlink>
        <a:srgbClr val="FFFF99"/>
      </a:hlink>
      <a:folHlink>
        <a:srgbClr val="CCCC00"/>
      </a:folHlink>
    </a:clrScheme>
    <a:fontScheme name="Quar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Quar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apresentação\Quartz.pot</Template>
  <TotalTime>151</TotalTime>
  <Words>85</Words>
  <Application>Microsoft Office PowerPoint</Application>
  <PresentationFormat>Apresentação na tela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Times New Roman</vt:lpstr>
      <vt:lpstr>Arial</vt:lpstr>
      <vt:lpstr>Arial Black</vt:lpstr>
      <vt:lpstr>Wingdings</vt:lpstr>
      <vt:lpstr>Calibri</vt:lpstr>
      <vt:lpstr>Quartz</vt:lpstr>
      <vt:lpstr>Flui entre Nós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Paulo</cp:lastModifiedBy>
  <cp:revision>14</cp:revision>
  <dcterms:created xsi:type="dcterms:W3CDTF">2003-02-21T18:05:37Z</dcterms:created>
  <dcterms:modified xsi:type="dcterms:W3CDTF">2012-12-23T13:53:58Z</dcterms:modified>
</cp:coreProperties>
</file>