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1" r:id="rId8"/>
    <p:sldId id="290" r:id="rId9"/>
    <p:sldId id="292" r:id="rId10"/>
    <p:sldId id="29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27" autoAdjust="0"/>
  </p:normalViewPr>
  <p:slideViewPr>
    <p:cSldViewPr>
      <p:cViewPr varScale="1">
        <p:scale>
          <a:sx n="69" d="100"/>
          <a:sy n="69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651B270-26EA-41A7-95B4-2D3173DA4F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E87ABF4-9C40-4B7C-ABD5-BC0E4DC5F9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9A2EB21-2C43-4CB5-A129-925B0727A6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D96A584-C122-4543-8FB1-E14C336C32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B00D2E6-720E-4771-8E71-01CC45D398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2A59446-5C4F-4387-B331-D27E37195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300A178-96A7-4BF6-A4C3-9BF776A37D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88F2A70-5563-46C0-8882-7ECB7775CD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DB480C3-35B3-484B-AA8E-5C3707A131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5400"/>
            <a:ext cx="8839200" cy="1189038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54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5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</a:t>
            </a:r>
            <a:endParaRPr lang="pt-BR" sz="6500" b="1" dirty="0">
              <a:solidFill>
                <a:srgbClr val="FFFF00"/>
              </a:solidFill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65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</a:t>
            </a:r>
            <a:r>
              <a:rPr lang="pt-BR" sz="65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</a:t>
            </a:r>
            <a:endParaRPr lang="pt-BR" sz="7000" b="1" dirty="0">
              <a:solidFill>
                <a:srgbClr val="FFFF00"/>
              </a:solidFill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Preciso </a:t>
            </a:r>
            <a:r>
              <a:rPr lang="pt-BR" sz="7000" b="1" dirty="0" err="1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dEle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00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Preciso dEle.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00CC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00CC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468</TotalTime>
  <Words>235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Arial Black</vt:lpstr>
      <vt:lpstr>Wingdings</vt:lpstr>
      <vt:lpstr>Calibri</vt:lpstr>
      <vt:lpstr>Quartz</vt:lpstr>
      <vt:lpstr>A Fonte de Água Viva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39</cp:revision>
  <dcterms:created xsi:type="dcterms:W3CDTF">2003-02-21T18:05:37Z</dcterms:created>
  <dcterms:modified xsi:type="dcterms:W3CDTF">2012-12-23T13:53:53Z</dcterms:modified>
</cp:coreProperties>
</file>