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9" r:id="rId3"/>
    <p:sldId id="270" r:id="rId4"/>
    <p:sldId id="271" r:id="rId5"/>
    <p:sldId id="257" r:id="rId6"/>
    <p:sldId id="258" r:id="rId7"/>
    <p:sldId id="278" r:id="rId8"/>
    <p:sldId id="272" r:id="rId9"/>
    <p:sldId id="274" r:id="rId10"/>
    <p:sldId id="276" r:id="rId11"/>
    <p:sldId id="275" r:id="rId12"/>
    <p:sldId id="277" r:id="rId13"/>
    <p:sldId id="279" r:id="rId14"/>
    <p:sldId id="280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96055-51F0-42BA-8B5B-5D195207BC2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C8A8F-4059-4C90-AFAC-B5152716B2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E2D59-8BE3-4E00-B7A9-C8C3B8E161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1351D-85DA-4624-92E4-1ADBE5656F8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EC533-CDDA-43B1-A9AC-E720634EFC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D18B2-533A-4FB2-9A0A-5633BA67542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A2439-A1C3-4592-809A-B84C5C60A7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9D68A-04B4-4C6C-A235-0F33BA99F1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5A6D7-5E1E-4062-A92E-A7CDD6D9F4E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6C7B2-93F6-4FEA-9895-6A1436F60B6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FB05F-DD4E-4EEA-8AB1-0AA697FCE1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5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5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867BB772-7095-4E25-B5FA-E9314672D31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98550"/>
          </a:xfrm>
        </p:spPr>
        <p:txBody>
          <a:bodyPr/>
          <a:lstStyle/>
          <a:p>
            <a:pPr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FONTE DE ALEGRIA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066800" y="2057400"/>
            <a:ext cx="7239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Maravilhoso Ele é,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Rei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toda terra.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629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Fonte de alegria,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muita alegria,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o Senhor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outro não há.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524000" y="990600"/>
            <a:ext cx="6553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meu Senhor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engrandecido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toda terra.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629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Fonte de alegria,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muita alegria,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o Senhor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outro não há.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629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Fonte de alegria,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muita alegria,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o Senhor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outro não há.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6629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Fonte de alegria,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muita alegria,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o Senhor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outro não há.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90600" y="1066800"/>
            <a:ext cx="7391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Rendemos glória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cordeiro,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Maravilhoso Ele é.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239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Maravilhoso Ele é,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Rei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toda terra.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90600" y="1066800"/>
            <a:ext cx="7391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Rendemos glória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cordeiro,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Maravilhoso Ele é.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990600"/>
            <a:ext cx="6553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meu Senhor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engrandecido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toda terra.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95400" y="990600"/>
            <a:ext cx="6629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Fonte de alegria,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muita alegria,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o Senhor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outro não há.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66800" y="762000"/>
            <a:ext cx="7239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Maravilhoso Ele é,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Bendito Rei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toda terra.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90600" y="1066800"/>
            <a:ext cx="7391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Rendemos glória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cordeiro,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Maravilhoso Ele é.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24000" y="990600"/>
            <a:ext cx="6553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meu Senhor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engrandecido 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toda terra.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O">
  <a:themeElements>
    <a:clrScheme name="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apresentação\PULSO.POT</Template>
  <TotalTime>126</TotalTime>
  <Words>169</Words>
  <Application>Microsoft Office PowerPoint</Application>
  <PresentationFormat>Apresentação na tela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 Black</vt:lpstr>
      <vt:lpstr>Arial</vt:lpstr>
      <vt:lpstr>Times New Roman</vt:lpstr>
      <vt:lpstr>Calibri</vt:lpstr>
      <vt:lpstr>PULSO</vt:lpstr>
      <vt:lpstr>FONTE DE ALEGRIA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16</cp:revision>
  <dcterms:created xsi:type="dcterms:W3CDTF">2003-02-21T18:05:37Z</dcterms:created>
  <dcterms:modified xsi:type="dcterms:W3CDTF">2012-12-23T13:53:39Z</dcterms:modified>
</cp:coreProperties>
</file>