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81" r:id="rId4"/>
    <p:sldId id="284" r:id="rId5"/>
    <p:sldId id="258" r:id="rId6"/>
    <p:sldId id="259" r:id="rId7"/>
    <p:sldId id="278" r:id="rId8"/>
    <p:sldId id="275" r:id="rId9"/>
    <p:sldId id="282" r:id="rId10"/>
    <p:sldId id="285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F2BF44-F6B6-4C51-9B10-7CDF93819B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D5E8-9628-469C-9D1E-9FC9BB6D9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0F271-2C13-4E1B-804D-E6F85150BB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2C486-DB73-4F7B-9D76-B9DFCAE427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46594-4896-44EE-AAEB-A2341578E2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EE3-7676-4ACD-BAEB-F6559E6A1C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C1DB8-755E-40EF-91F2-1E848DD7DA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21714-E3C0-464C-82AB-AA03F7440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A1695-29ED-40D7-B236-0C4CC1F64B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D9A5-3E26-4E3F-BD1C-521B789D86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68BA1-5EE1-4E89-90E2-0515B15E29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ADFA08C-D6A2-4AED-A2B0-88F7AA6A48D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13" y="-100013"/>
            <a:ext cx="9144000" cy="1109663"/>
          </a:xfrm>
        </p:spPr>
        <p:txBody>
          <a:bodyPr/>
          <a:lstStyle/>
          <a:p>
            <a:pPr eaLnBrk="1" hangingPunct="1">
              <a:defRPr/>
            </a:pPr>
            <a:r>
              <a:rPr lang="pt-BR" sz="6000" b="1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Geração de Adoradores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12875"/>
            <a:ext cx="9217025" cy="50403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Que não passe de nós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o Teu Espírito,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E tudo o que foi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dito a nós venha </a:t>
            </a:r>
          </a:p>
          <a:p>
            <a:pPr eaLnBrk="1" hangingPunct="1">
              <a:lnSpc>
                <a:spcPct val="70000"/>
              </a:lnSpc>
              <a:defRPr/>
            </a:pPr>
            <a:r>
              <a:rPr lang="pt-BR" sz="7000" b="1" dirty="0" smtClean="0">
                <a:latin typeface="Calibri" pitchFamily="34" charset="0"/>
                <a:cs typeface="Calibri" pitchFamily="34" charset="0"/>
              </a:rPr>
              <a:t>se cumprir.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79388" y="44450"/>
            <a:ext cx="879475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não seja preciso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se levante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outra geração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vá avante.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Venha sobre nós, 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realize o Teu querer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68313" y="0"/>
            <a:ext cx="799147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Geração de adoradores queremos ser, sacerdócio santo pra Te oferecer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39750" y="44450"/>
            <a:ext cx="820896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perfeito louvor,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nossas vidas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fluir o 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68313" y="0"/>
            <a:ext cx="799147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Geração de adoradores queremos ser, sacerdócio santo pra Te oferecer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39750" y="44450"/>
            <a:ext cx="820896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perfeito louvor,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nossas vidas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fluir o 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68313" y="0"/>
            <a:ext cx="799147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Geração de adoradores queremos ser, sacerdócio santo pra Te oferecer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44450"/>
            <a:ext cx="820896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perfeito louvor,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nossas vidas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fluir o 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79388" y="115888"/>
            <a:ext cx="879475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não seja preciso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se levante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outra geração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vá avante.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Venha sobre nós, 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realize o Teu querer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9275"/>
            <a:ext cx="9217025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não passe de nós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 Teu Espírito,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 tudo o que foi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dito a nós venha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cumprir.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41300" y="188913"/>
            <a:ext cx="8794750" cy="597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não seja preciso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se levante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outra geração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vá avante.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Venha sobre nós, 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realize o Teu querer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755650" y="73025"/>
            <a:ext cx="7596188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Geração de adoradores   queremos ser,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sacerdócio santo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pra Te oferecer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8313" y="44450"/>
            <a:ext cx="8208962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perfeito louvor,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nossas vidas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fluir o 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68313" y="0"/>
            <a:ext cx="7991475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Geração de adoradores queremos ser, sacerdócio santo pra Te oferecer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9750" y="44450"/>
            <a:ext cx="8208963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 perfeito louvor,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em nossas vidas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pt-BR" sz="7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fluir o Teu querer.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9388" y="549275"/>
            <a:ext cx="9217025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Que não passe de nós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o Teu Espírito,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E tudo o que foi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dito a nós venha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7000" b="1" smtClean="0">
                <a:latin typeface="Calibri" pitchFamily="34" charset="0"/>
                <a:cs typeface="Calibri" pitchFamily="34" charset="0"/>
              </a:rPr>
              <a:t>se cumprir.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Oceano</Template>
  <TotalTime>189</TotalTime>
  <Words>252</Words>
  <Application>Microsoft Office PowerPoint</Application>
  <PresentationFormat>Apresentação na tela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Tahoma</vt:lpstr>
      <vt:lpstr>Arial</vt:lpstr>
      <vt:lpstr>Wingdings</vt:lpstr>
      <vt:lpstr>Calibri</vt:lpstr>
      <vt:lpstr>Oceano</vt:lpstr>
      <vt:lpstr>Geração de Adoradores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Adoradores</dc:title>
  <dc:creator>Heider</dc:creator>
  <cp:lastModifiedBy>Paulo</cp:lastModifiedBy>
  <cp:revision>10</cp:revision>
  <dcterms:created xsi:type="dcterms:W3CDTF">2003-04-10T02:17:44Z</dcterms:created>
  <dcterms:modified xsi:type="dcterms:W3CDTF">2012-12-23T13:54:12Z</dcterms:modified>
</cp:coreProperties>
</file>