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73" r:id="rId9"/>
    <p:sldId id="262" r:id="rId10"/>
    <p:sldId id="274" r:id="rId11"/>
    <p:sldId id="263" r:id="rId12"/>
    <p:sldId id="264" r:id="rId13"/>
    <p:sldId id="265" r:id="rId14"/>
    <p:sldId id="266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99FF"/>
    <a:srgbClr val="000099"/>
    <a:srgbClr val="FFFF00"/>
    <a:srgbClr val="FF0000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5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984A8-AF2F-4D3C-AE72-2F585D5AB1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86C3C-768D-4853-A700-67A7BBBCB26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2D5B9-D1CC-4348-A4D7-2D5DF3EB6E2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DECD3-5F1B-464D-B9A8-506157D5959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ABFC2-C632-4DAE-B857-2F778D46A4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13581-34BE-4CE1-ABE8-621F6FAF06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FC8B1-BA5A-4659-8043-33CFB803C89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B702F-01DA-4CA0-8551-3E8670C35F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8AA08-59C2-48F2-88DC-A8AF510A9A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8924F-8DF2-4E7B-BAFB-E4614BC90F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D8939-D9D1-4EA7-84D9-3A38E34350E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BD36C44-BC71-4D88-B39E-65310180E3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333375"/>
            <a:ext cx="7486650" cy="866775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GETSÊMANI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276475"/>
            <a:ext cx="9144000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No </a:t>
            </a:r>
            <a:r>
              <a:rPr lang="pt-BR" sz="7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Getsêmani</a:t>
            </a:r>
            <a:r>
              <a:rPr lang="pt-BR" sz="7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 foi que meu Jesus orou,</a:t>
            </a:r>
          </a:p>
          <a:p>
            <a:pPr eaLnBrk="1" hangingPunct="1">
              <a:defRPr/>
            </a:pPr>
            <a:endParaRPr lang="pt-BR" sz="7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SimHei" pitchFamily="2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9750" y="2133600"/>
            <a:ext cx="8207375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Que Ele mostrou tanto amor!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1989138"/>
            <a:ext cx="9144000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Os soldados cuspiam no Seu rosto nu,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2205038"/>
            <a:ext cx="9144000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Posso ouvir o clamor da multidão.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2276475"/>
            <a:ext cx="8207375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E Jesus a olhar aquele céu azul,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2205038"/>
            <a:ext cx="9144000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Pede ao Pai que lhes dê o Seu perdão!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2276475"/>
            <a:ext cx="8207375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Ele tanto amou, tudo suportou,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2276475"/>
            <a:ext cx="8207375" cy="1800225"/>
          </a:xfrm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pt-BR" sz="7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Ele carregou 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pt-BR" sz="7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a nossa cruz.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2205038"/>
            <a:ext cx="9144000" cy="1800225"/>
          </a:xfrm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pt-BR" sz="7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Vê os cravos 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pt-BR" sz="7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nas mãos, 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pt-BR" sz="7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Seu corpo a sofrer,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2276475"/>
            <a:ext cx="8207375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Naqueles momentos de dor.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2205038"/>
            <a:ext cx="9144000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Vê o Mestre a chorar e foi por você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2205038"/>
            <a:ext cx="8207375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Se entregando ao Pai mais uma vez.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9750" y="2133600"/>
            <a:ext cx="8207375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Que Ele mostrou tanto amor!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2205038"/>
            <a:ext cx="9144000" cy="1800225"/>
          </a:xfrm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pt-BR" sz="7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Vê os cravos 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pt-BR" sz="7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nas mãos, 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pt-BR" sz="7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Seu corpo a sofrer,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2276475"/>
            <a:ext cx="8207375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Naqueles momentos de dor.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2205038"/>
            <a:ext cx="9144000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Vê o Mestre a chorar e foi por você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9750" y="2133600"/>
            <a:ext cx="8207375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Que Ele mostrou tanto amor!</a:t>
            </a:r>
          </a:p>
          <a:p>
            <a:pPr eaLnBrk="1" hangingPunct="1">
              <a:defRPr/>
            </a:pPr>
            <a:r>
              <a:rPr lang="pt-BR" sz="7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Vê!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2205038"/>
            <a:ext cx="9144000" cy="1800225"/>
          </a:xfrm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pt-BR" sz="7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Logo vieram pessoas para </a:t>
            </a:r>
            <a:r>
              <a:rPr lang="pt-BR" sz="7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O </a:t>
            </a:r>
            <a:r>
              <a:rPr lang="pt-BR" sz="7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levar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9750" y="2276475"/>
            <a:ext cx="8207375" cy="1800225"/>
          </a:xfrm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pt-BR" sz="7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Para a maior 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pt-BR" sz="7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das provações.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2276475"/>
            <a:ext cx="8207375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Ele tanto amou, tudo suportou,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2276475"/>
            <a:ext cx="8207375" cy="1800225"/>
          </a:xfrm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pt-BR" sz="7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Ele carregou 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pt-BR" sz="7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a nossa cruz.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2205038"/>
            <a:ext cx="9144000" cy="1800225"/>
          </a:xfrm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pt-BR" sz="7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Vê os cravos 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pt-BR" sz="7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nas mãos, 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pt-BR" sz="7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Seu corpo a sofrer,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2276475"/>
            <a:ext cx="8207375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Naqueles momentos de dor.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2205038"/>
            <a:ext cx="9144000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Vê o Mestre a chorar e foi por você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183</Words>
  <Application>Microsoft Office PowerPoint</Application>
  <PresentationFormat>Apresentação na tela (4:3)</PresentationFormat>
  <Paragraphs>35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Design padrão</vt:lpstr>
      <vt:lpstr>GETSÊMANI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Moto Honda da Amazönia Ltda.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 ÚNICO</dc:title>
  <dc:creator>Honda</dc:creator>
  <cp:lastModifiedBy>Paulo</cp:lastModifiedBy>
  <cp:revision>16</cp:revision>
  <dcterms:created xsi:type="dcterms:W3CDTF">2010-05-23T18:07:42Z</dcterms:created>
  <dcterms:modified xsi:type="dcterms:W3CDTF">2013-09-22T15:21:12Z</dcterms:modified>
</cp:coreProperties>
</file>