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FF"/>
    <a:srgbClr val="000099"/>
    <a:srgbClr val="FFFF00"/>
    <a:srgbClr val="FF00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3E390-0FFF-4F4C-9818-2EC46B12EA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19D8C-E902-489C-BBC0-117DAB8423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B7CD5-CD56-4CB3-9E15-30AFCAF2AA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02D9D-1146-4467-87F8-5A416CB250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13819-27FB-4CFA-99FB-F0663D9355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69210-E2E0-4983-916F-C2319E1FF7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8FEBD-9B4A-4908-AE80-E5A48189B1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71FF-81EE-4A1D-B6DB-EAD3858552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7958E-7935-4DC7-BBCA-91CBB45656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ED1CD-2D6A-4412-B2A2-48F5FC523C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85F39-C067-4EBA-9F1B-BD1D4649D0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1830502-212F-4DC8-9613-449DEB147D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3375"/>
            <a:ext cx="9144000" cy="8667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Gloria In </a:t>
            </a:r>
            <a:r>
              <a:rPr lang="pt-BR" sz="7000" b="1" u="sng" dirty="0" err="1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Excelsis</a:t>
            </a:r>
            <a:r>
              <a:rPr lang="pt-BR" sz="7000" b="1" u="sng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u="sng" dirty="0" err="1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Deo</a:t>
            </a:r>
            <a:endParaRPr lang="pt-BR" sz="7000" b="1" u="sng" dirty="0" smtClean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484784"/>
            <a:ext cx="9143999" cy="5373216"/>
          </a:xfrm>
        </p:spPr>
        <p:txBody>
          <a:bodyPr/>
          <a:lstStyle/>
          <a:p>
            <a:pPr eaLnBrk="1" hangingPunct="1">
              <a:defRPr/>
            </a:pPr>
            <a:r>
              <a:rPr lang="pt-BR" sz="65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Ouçam anjos lá nos céus, doce canto a entoar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65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Cantam hoje em seu louvor a notícia a </a:t>
            </a:r>
            <a:r>
              <a:rPr lang="pt-BR" sz="65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anunciar</a:t>
            </a:r>
            <a:endParaRPr lang="pt-BR" sz="65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204864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Gló-ó-ó-ó-ó-ó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ria in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Excelsis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Deo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638175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tal adoração cantam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glórias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cessar?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Quais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notícias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poderão doce canto inspirar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204864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Gló-ó-ó-ó-ó-ó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ria in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Excelsis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Deo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638175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Venham todos adorar anjos e os homens 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unir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Alegrai-vos e anunciai já nasceu o que há de vir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204864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Gló-ó-ó-ó-ó-ó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ria in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Excelsis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Deo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204864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Glória (4X)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Excelsis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Deo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93</Words>
  <Application>Microsoft Office PowerPoint</Application>
  <PresentationFormat>Apresentação na tela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Design padrão</vt:lpstr>
      <vt:lpstr>Gloria In Excelsis Deo</vt:lpstr>
      <vt:lpstr>Slide 2</vt:lpstr>
      <vt:lpstr>Slide 3</vt:lpstr>
      <vt:lpstr>Slide 4</vt:lpstr>
      <vt:lpstr>Slide 5</vt:lpstr>
      <vt:lpstr>Slide 6</vt:lpstr>
      <vt:lpstr>Slide 7</vt:lpstr>
    </vt:vector>
  </TitlesOfParts>
  <Company>Moto Honda da Amazönia Ltda.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 ÚNICO</dc:title>
  <dc:creator>Honda</dc:creator>
  <cp:lastModifiedBy>Paulo</cp:lastModifiedBy>
  <cp:revision>14</cp:revision>
  <dcterms:created xsi:type="dcterms:W3CDTF">2009-06-18T01:04:05Z</dcterms:created>
  <dcterms:modified xsi:type="dcterms:W3CDTF">2012-12-24T14:27:54Z</dcterms:modified>
</cp:coreProperties>
</file>