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56" r:id="rId3"/>
    <p:sldId id="260" r:id="rId4"/>
    <p:sldId id="287" r:id="rId5"/>
    <p:sldId id="288" r:id="rId6"/>
    <p:sldId id="261" r:id="rId7"/>
    <p:sldId id="259" r:id="rId8"/>
    <p:sldId id="25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5F4A02-A048-40F3-B7D3-8E767E28C1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F6937-AC43-4F0A-9619-388057CF21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B5607-4D5B-4BD1-92EF-FCAF79225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0C5D7-33BE-4C45-A682-F72587DE61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F2070-7697-43A5-9AB1-6DC2657C89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30973-7869-4BE4-90F4-6987BEA0A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5A400-D406-441B-AE9D-C7868C359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1A983-F943-4E63-A06A-D414CB2D2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E1371-16F0-49E1-BD9C-886F38B9D1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FA695-CC31-401D-A584-A2C6F5B902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699B3-941E-403B-BD5C-B6C92FC2D8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30E6C5C-9473-461B-817B-60CE43ACA6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0"/>
            <a:ext cx="8843963" cy="9239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763000" cy="3602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Autor: </a:t>
            </a:r>
            <a:r>
              <a:rPr lang="pt-BR" sz="7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Moysés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Malafaia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pt-BR" sz="3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BR" sz="3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Álbum: Jesus, Fonte de Alegria (Projeto Vida Nova de Irajá)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9750" y="0"/>
            <a:ext cx="80645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Majestoso,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vencedor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-26988"/>
            <a:ext cx="84963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 o Rei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0"/>
            <a:ext cx="80645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Majestoso,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vencedor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11188" y="3175"/>
            <a:ext cx="80772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nos comprou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nos justificou,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deu vida nova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o adorar.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2913" y="-11113"/>
            <a:ext cx="8305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com Seu amor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conquistou,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que vencedores nos tornou,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95288" y="0"/>
            <a:ext cx="8424862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fez geração eleita, santos e herdeiros Seus,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fez povo adquirido, justos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filhos de Deus.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23850" y="-26988"/>
            <a:ext cx="84963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 o Rei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9750" y="0"/>
            <a:ext cx="80645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Majestoso,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vencedor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23850" y="3175"/>
            <a:ext cx="84963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 o Rei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9750" y="0"/>
            <a:ext cx="80645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Majestoso,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vencedor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850" y="74613"/>
            <a:ext cx="84963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 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 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 o Rei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9750" y="0"/>
            <a:ext cx="80645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Majestoso,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Glorioso,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vencedor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23850" y="-26988"/>
            <a:ext cx="84963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 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 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 o Rei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9750" y="0"/>
            <a:ext cx="80645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Majestoso,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Glorioso,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vencedor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3175"/>
            <a:ext cx="8077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nos comprou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nos justificou,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deu vida nova</a:t>
            </a:r>
          </a:p>
          <a:p>
            <a:pPr algn="ctr"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o adorar.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2913" y="-11113"/>
            <a:ext cx="8305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com Seu amor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conquistou,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que vencedores nos tornou,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0"/>
            <a:ext cx="8424862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fez geração eleita, santos e herdeiros Seus,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fez povo adquirido, justos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filhos de Deus.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44450"/>
            <a:ext cx="84963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Glorifica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 o Rei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6">
      <a:dk1>
        <a:srgbClr val="511D30"/>
      </a:dk1>
      <a:lt1>
        <a:srgbClr val="FFFFFF"/>
      </a:lt1>
      <a:dk2>
        <a:srgbClr val="6D2740"/>
      </a:dk2>
      <a:lt2>
        <a:srgbClr val="FDD409"/>
      </a:lt2>
      <a:accent1>
        <a:srgbClr val="FDB83B"/>
      </a:accent1>
      <a:accent2>
        <a:srgbClr val="9D395D"/>
      </a:accent2>
      <a:accent3>
        <a:srgbClr val="BAACAF"/>
      </a:accent3>
      <a:accent4>
        <a:srgbClr val="DADADA"/>
      </a:accent4>
      <a:accent5>
        <a:srgbClr val="FED8AF"/>
      </a:accent5>
      <a:accent6>
        <a:srgbClr val="8E3353"/>
      </a:accent6>
      <a:hlink>
        <a:srgbClr val="FF99CC"/>
      </a:hlink>
      <a:folHlink>
        <a:srgbClr val="D60093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642</TotalTime>
  <Words>225</Words>
  <Application>Microsoft Office PowerPoint</Application>
  <PresentationFormat>Apresentação na tela (4:3)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Times New Roman</vt:lpstr>
      <vt:lpstr>Arial</vt:lpstr>
      <vt:lpstr>Arial Black</vt:lpstr>
      <vt:lpstr>Wingdings</vt:lpstr>
      <vt:lpstr>Calibri</vt:lpstr>
      <vt:lpstr>Quartz</vt:lpstr>
      <vt:lpstr>Glorifica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19</cp:revision>
  <dcterms:created xsi:type="dcterms:W3CDTF">2003-02-21T18:05:37Z</dcterms:created>
  <dcterms:modified xsi:type="dcterms:W3CDTF">2012-12-23T13:56:23Z</dcterms:modified>
</cp:coreProperties>
</file>