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2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79E24F0-F441-45ED-A37C-1CF57D7E8E3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0" scaled="1"/>
        </a:gra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invGray">
          <a:xfrm>
            <a:off x="0" y="0"/>
            <a:ext cx="9144000" cy="2133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720"/>
              </a:cxn>
              <a:cxn ang="0">
                <a:pos x="3600" y="624"/>
              </a:cxn>
              <a:cxn ang="0">
                <a:pos x="0" y="1000"/>
              </a:cxn>
              <a:cxn ang="0">
                <a:pos x="0" y="0"/>
              </a:cxn>
            </a:cxnLst>
            <a:rect l="0" t="0" r="r" b="b"/>
            <a:pathLst>
              <a:path w="5760" h="1104">
                <a:moveTo>
                  <a:pt x="0" y="0"/>
                </a:moveTo>
                <a:lnTo>
                  <a:pt x="5760" y="0"/>
                </a:lnTo>
                <a:lnTo>
                  <a:pt x="5760" y="720"/>
                </a:lnTo>
                <a:cubicBezTo>
                  <a:pt x="5400" y="824"/>
                  <a:pt x="4560" y="577"/>
                  <a:pt x="3600" y="624"/>
                </a:cubicBezTo>
                <a:cubicBezTo>
                  <a:pt x="2640" y="671"/>
                  <a:pt x="600" y="1104"/>
                  <a:pt x="0" y="1000"/>
                </a:cubicBez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" name="Freeform 4"/>
          <p:cNvSpPr>
            <a:spLocks/>
          </p:cNvSpPr>
          <p:nvPr/>
        </p:nvSpPr>
        <p:spPr bwMode="invGray">
          <a:xfrm>
            <a:off x="0" y="1163638"/>
            <a:ext cx="9144000" cy="5694362"/>
          </a:xfrm>
          <a:custGeom>
            <a:avLst/>
            <a:gdLst/>
            <a:ahLst/>
            <a:cxnLst>
              <a:cxn ang="0">
                <a:pos x="0" y="582"/>
              </a:cxn>
              <a:cxn ang="0">
                <a:pos x="2640" y="267"/>
              </a:cxn>
              <a:cxn ang="0">
                <a:pos x="3373" y="160"/>
              </a:cxn>
              <a:cxn ang="0">
                <a:pos x="5760" y="358"/>
              </a:cxn>
              <a:cxn ang="0">
                <a:pos x="5760" y="3587"/>
              </a:cxn>
              <a:cxn ang="0">
                <a:pos x="0" y="3587"/>
              </a:cxn>
              <a:cxn ang="0">
                <a:pos x="0" y="582"/>
              </a:cxn>
            </a:cxnLst>
            <a:rect l="0" t="0" r="r" b="b"/>
            <a:pathLst>
              <a:path w="5760" h="3587">
                <a:moveTo>
                  <a:pt x="0" y="582"/>
                </a:moveTo>
                <a:cubicBezTo>
                  <a:pt x="1027" y="680"/>
                  <a:pt x="1960" y="387"/>
                  <a:pt x="2640" y="267"/>
                </a:cubicBezTo>
                <a:cubicBezTo>
                  <a:pt x="2640" y="267"/>
                  <a:pt x="3268" y="180"/>
                  <a:pt x="3373" y="160"/>
                </a:cubicBezTo>
                <a:cubicBezTo>
                  <a:pt x="4120" y="0"/>
                  <a:pt x="5280" y="358"/>
                  <a:pt x="5760" y="358"/>
                </a:cubicBezTo>
                <a:lnTo>
                  <a:pt x="5760" y="3587"/>
                </a:lnTo>
                <a:lnTo>
                  <a:pt x="0" y="3587"/>
                </a:lnTo>
                <a:cubicBezTo>
                  <a:pt x="0" y="3587"/>
                  <a:pt x="0" y="582"/>
                  <a:pt x="0" y="582"/>
                </a:cubicBez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 w="952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 para editar o estilo do título mestre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Clique para editar o estilo do subtítulo mestre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fld id="{B511DC15-B6A4-4A0D-AB72-E020E2894A3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62808-4106-42BF-B104-D00BD644456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9DCB2-614C-45EF-BA57-E19F3EEC862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475EF-6C53-4DAA-AD83-C6DD40C5CD6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9FF33-D602-4A2C-B13B-A2884CE4D0A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AFCA7-92EF-4723-888C-77E879C9746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0C895-D946-4046-B0C1-D0CE21B7B3A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4C32A-AD15-41EB-B5B5-184E3D64EE6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AC0D3-3A05-4C90-84F5-8310AD5448D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9C2AD-6695-4B5C-B96E-5859E2E5C1D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AD025-ED9F-48CA-892E-403D05E2B91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0" scaled="1"/>
        </a:gra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título mestre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/>
            </a:lvl1pPr>
          </a:lstStyle>
          <a:p>
            <a:pPr>
              <a:defRPr/>
            </a:pPr>
            <a:fld id="{8CA79808-C533-47F0-B6E6-575D5920B11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304800"/>
            <a:ext cx="8382000" cy="1143000"/>
          </a:xfrm>
        </p:spPr>
        <p:txBody>
          <a:bodyPr/>
          <a:lstStyle/>
          <a:p>
            <a:pPr>
              <a:defRPr/>
            </a:pPr>
            <a:r>
              <a:rPr kumimoji="0" lang="pt-BR" sz="6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GLORIFICAI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1676400"/>
            <a:ext cx="4495800" cy="4648200"/>
          </a:xfrm>
        </p:spPr>
        <p:txBody>
          <a:bodyPr/>
          <a:lstStyle/>
          <a:p>
            <a:pPr>
              <a:defRPr/>
            </a:pPr>
            <a:r>
              <a:rPr kumimoji="0" lang="pt-BR" sz="7000" b="1" dirty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Glorificai! </a:t>
            </a:r>
          </a:p>
          <a:p>
            <a:pPr>
              <a:defRPr/>
            </a:pPr>
            <a:r>
              <a:rPr kumimoji="0" lang="pt-BR" sz="7000" b="1" dirty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Glorificai! </a:t>
            </a:r>
          </a:p>
          <a:p>
            <a:pPr>
              <a:defRPr/>
            </a:pPr>
            <a:r>
              <a:rPr kumimoji="0" lang="pt-BR" sz="7000" b="1" dirty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Glorificai! </a:t>
            </a:r>
          </a:p>
          <a:p>
            <a:pPr>
              <a:defRPr/>
            </a:pPr>
            <a:r>
              <a:rPr kumimoji="0" lang="pt-BR" sz="7000" b="1" dirty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Glorificai!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2362200" y="762000"/>
            <a:ext cx="4495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Glorificai! </a:t>
            </a:r>
          </a:p>
          <a:p>
            <a:pPr algn="ctr"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Glorificai! </a:t>
            </a:r>
          </a:p>
          <a:p>
            <a:pPr algn="ctr"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Glorificai! </a:t>
            </a:r>
          </a:p>
          <a:p>
            <a:pPr algn="ctr"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Glorificai!</a:t>
            </a: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62000" y="533400"/>
            <a:ext cx="8382000" cy="5562600"/>
          </a:xfrm>
        </p:spPr>
        <p:txBody>
          <a:bodyPr/>
          <a:lstStyle/>
          <a:p>
            <a:pPr>
              <a:defRPr/>
            </a:pPr>
            <a:r>
              <a:rPr kumimoji="0" lang="pt-BR" sz="7000" b="1" dirty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Glorificai-O na terra,</a:t>
            </a:r>
          </a:p>
          <a:p>
            <a:pPr>
              <a:defRPr/>
            </a:pPr>
            <a:r>
              <a:rPr kumimoji="0" lang="pt-BR" sz="7000" b="1" dirty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glorificai-O nos céus,</a:t>
            </a:r>
          </a:p>
          <a:p>
            <a:pPr>
              <a:defRPr/>
            </a:pPr>
            <a:r>
              <a:rPr kumimoji="0" lang="pt-BR" sz="7000" b="1" dirty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Glorificai-O no templo.</a:t>
            </a:r>
          </a:p>
          <a:p>
            <a:pPr>
              <a:defRPr/>
            </a:pPr>
            <a:r>
              <a:rPr kumimoji="0" lang="pt-BR" sz="7000" b="1" dirty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Jesus,</a:t>
            </a:r>
          </a:p>
          <a:p>
            <a:pPr>
              <a:defRPr/>
            </a:pPr>
            <a:r>
              <a:rPr kumimoji="0" lang="pt-BR" sz="7000" b="1" dirty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Jesus glorificai!</a:t>
            </a: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066800" y="762000"/>
            <a:ext cx="7162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Louve ao Senhor,</a:t>
            </a:r>
          </a:p>
          <a:p>
            <a:pPr algn="ctr"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Louve ao Senhor,</a:t>
            </a:r>
          </a:p>
          <a:p>
            <a:pPr algn="ctr"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Louve ao Senhor,</a:t>
            </a:r>
          </a:p>
          <a:p>
            <a:pPr algn="ctr"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Louve ao Senhor,</a:t>
            </a: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57200"/>
            <a:ext cx="8382000" cy="5867400"/>
          </a:xfrm>
        </p:spPr>
        <p:txBody>
          <a:bodyPr/>
          <a:lstStyle/>
          <a:p>
            <a:pPr>
              <a:defRPr/>
            </a:pPr>
            <a:r>
              <a:rPr kumimoji="0" lang="pt-BR" sz="7000" b="1" dirty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adorai-O na terra,</a:t>
            </a:r>
          </a:p>
          <a:p>
            <a:pPr>
              <a:defRPr/>
            </a:pPr>
            <a:r>
              <a:rPr kumimoji="0" lang="pt-BR" sz="7000" b="1" dirty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adorai-O nos céus,</a:t>
            </a:r>
          </a:p>
          <a:p>
            <a:pPr>
              <a:defRPr/>
            </a:pPr>
            <a:r>
              <a:rPr kumimoji="0" lang="pt-BR" sz="7000" b="1" dirty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adorai-O no templo.</a:t>
            </a:r>
          </a:p>
          <a:p>
            <a:pPr>
              <a:defRPr/>
            </a:pPr>
            <a:r>
              <a:rPr kumimoji="0" lang="pt-BR" sz="7000" b="1" dirty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Jesus,</a:t>
            </a:r>
          </a:p>
          <a:p>
            <a:pPr>
              <a:defRPr/>
            </a:pPr>
            <a:r>
              <a:rPr kumimoji="0" lang="pt-BR" sz="7000" b="1" dirty="0" smtClean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Jesus glorificai.</a:t>
            </a: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2362200" y="762000"/>
            <a:ext cx="4495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Glorificai! </a:t>
            </a:r>
          </a:p>
          <a:p>
            <a:pPr algn="ctr"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Glorificai! </a:t>
            </a:r>
          </a:p>
          <a:p>
            <a:pPr algn="ctr"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Glorificai! </a:t>
            </a:r>
          </a:p>
          <a:p>
            <a:pPr algn="ctr">
              <a:spcBef>
                <a:spcPct val="20000"/>
              </a:spcBef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Glorificai!</a:t>
            </a:r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FITAS">
  <a:themeElements>
    <a:clrScheme name="FITAS 1">
      <a:dk1>
        <a:srgbClr val="220011"/>
      </a:dk1>
      <a:lt1>
        <a:srgbClr val="FFFFCC"/>
      </a:lt1>
      <a:dk2>
        <a:srgbClr val="660033"/>
      </a:dk2>
      <a:lt2>
        <a:srgbClr val="FFCC00"/>
      </a:lt2>
      <a:accent1>
        <a:srgbClr val="CC0099"/>
      </a:accent1>
      <a:accent2>
        <a:srgbClr val="56002B"/>
      </a:accent2>
      <a:accent3>
        <a:srgbClr val="B8AAAD"/>
      </a:accent3>
      <a:accent4>
        <a:srgbClr val="DADAAE"/>
      </a:accent4>
      <a:accent5>
        <a:srgbClr val="E2AACA"/>
      </a:accent5>
      <a:accent6>
        <a:srgbClr val="4D0026"/>
      </a:accent6>
      <a:hlink>
        <a:srgbClr val="9C004E"/>
      </a:hlink>
      <a:folHlink>
        <a:srgbClr val="FF6600"/>
      </a:folHlink>
    </a:clrScheme>
    <a:fontScheme name="FITA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FITAS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TAS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Office\Modelos\Estruturas de apresentação\FITAS.POT</Template>
  <TotalTime>143</TotalTime>
  <Words>82</Words>
  <Application>Microsoft Office PowerPoint</Application>
  <PresentationFormat>Apresentação na tela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Times New Roman</vt:lpstr>
      <vt:lpstr>Arial</vt:lpstr>
      <vt:lpstr>Calibri</vt:lpstr>
      <vt:lpstr>FITAS</vt:lpstr>
      <vt:lpstr>GLORIFICAI</vt:lpstr>
      <vt:lpstr>Slide 2</vt:lpstr>
      <vt:lpstr>Slide 3</vt:lpstr>
      <vt:lpstr>Slide 4</vt:lpstr>
      <vt:lpstr>Slide 5</vt:lpstr>
      <vt:lpstr>Slide 6</vt:lpstr>
    </vt:vector>
  </TitlesOfParts>
  <Company>teste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DEUS FORTE</dc:title>
  <dc:creator>teste</dc:creator>
  <cp:lastModifiedBy>Paulo</cp:lastModifiedBy>
  <cp:revision>19</cp:revision>
  <dcterms:created xsi:type="dcterms:W3CDTF">2002-11-03T14:04:44Z</dcterms:created>
  <dcterms:modified xsi:type="dcterms:W3CDTF">2012-12-23T13:57:06Z</dcterms:modified>
</cp:coreProperties>
</file>