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0929" autoAdjust="0"/>
  </p:normalViewPr>
  <p:slideViewPr>
    <p:cSldViewPr>
      <p:cViewPr varScale="1">
        <p:scale>
          <a:sx n="73" d="100"/>
          <a:sy n="73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EF675-C89E-494A-84C1-FD710E6B4B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7DCA7-675A-43CF-99E8-F91A377913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F904E-9A65-4CD9-8ED2-97670C0027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101BE-19C5-4E05-B4C9-BB02E9EACB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062BB-6594-4E74-AFBC-67BA426DA6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6151A-D963-41CF-AE96-02467649FB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972D-34BB-457C-BB2B-30AC18B78E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8CA16-716C-4B12-A582-5569569427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5257B-9C7A-4876-84E6-DEF7E31F64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8AAA1-73B1-46E8-824E-77E8474002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3F1E6-8750-4AE7-A79A-7EE9F226D2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0000"/>
                <a:lumOff val="40000"/>
              </a:schemeClr>
            </a:gs>
            <a:gs pos="100000">
              <a:schemeClr val="bg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03739FE2-9590-4713-ABA8-DF9EDC5A50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89038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Deus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2400" y="2233613"/>
            <a:ext cx="8915400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Deus que nos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Dá a vitória em Cristo,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8600" y="630238"/>
            <a:ext cx="8610600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restaurou a nossa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Comunhão com Deus,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Nosso Pai.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500063"/>
            <a:ext cx="8763000" cy="51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seja a Deus,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Ele é o Rei,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Antes da criação e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sempre será.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2400" y="762000"/>
            <a:ext cx="8763000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seja a Deus,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Ele é o Rei,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Rei e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sempre será.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rtz">
  <a:themeElements>
    <a:clrScheme name="Quartz 5">
      <a:dk1>
        <a:srgbClr val="291A4C"/>
      </a:dk1>
      <a:lt1>
        <a:srgbClr val="FFFFFF"/>
      </a:lt1>
      <a:dk2>
        <a:srgbClr val="3B256B"/>
      </a:dk2>
      <a:lt2>
        <a:srgbClr val="FFCC00"/>
      </a:lt2>
      <a:accent1>
        <a:srgbClr val="6EBFCA"/>
      </a:accent1>
      <a:accent2>
        <a:srgbClr val="56369C"/>
      </a:accent2>
      <a:accent3>
        <a:srgbClr val="AFACBA"/>
      </a:accent3>
      <a:accent4>
        <a:srgbClr val="DADADA"/>
      </a:accent4>
      <a:accent5>
        <a:srgbClr val="BADCE1"/>
      </a:accent5>
      <a:accent6>
        <a:srgbClr val="4D308D"/>
      </a:accent6>
      <a:hlink>
        <a:srgbClr val="CCCCFF"/>
      </a:hlink>
      <a:folHlink>
        <a:srgbClr val="666699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108</TotalTime>
  <Words>64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Times New Roman</vt:lpstr>
      <vt:lpstr>Arial</vt:lpstr>
      <vt:lpstr>Arial Black</vt:lpstr>
      <vt:lpstr>Wingdings</vt:lpstr>
      <vt:lpstr>Calibri</vt:lpstr>
      <vt:lpstr>Quartz</vt:lpstr>
      <vt:lpstr>Graças a Deus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9</cp:revision>
  <dcterms:created xsi:type="dcterms:W3CDTF">2003-02-21T18:05:37Z</dcterms:created>
  <dcterms:modified xsi:type="dcterms:W3CDTF">2012-12-23T13:57:01Z</dcterms:modified>
</cp:coreProperties>
</file>