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7"/>
  </p:notesMasterIdLst>
  <p:sldIdLst>
    <p:sldId id="256" r:id="rId2"/>
    <p:sldId id="264" r:id="rId3"/>
    <p:sldId id="284" r:id="rId4"/>
    <p:sldId id="290" r:id="rId5"/>
    <p:sldId id="266" r:id="rId6"/>
    <p:sldId id="275" r:id="rId7"/>
    <p:sldId id="291" r:id="rId8"/>
    <p:sldId id="292" r:id="rId9"/>
    <p:sldId id="297" r:id="rId10"/>
    <p:sldId id="298" r:id="rId11"/>
    <p:sldId id="299" r:id="rId12"/>
    <p:sldId id="300" r:id="rId13"/>
    <p:sldId id="301" r:id="rId14"/>
    <p:sldId id="302" r:id="rId15"/>
    <p:sldId id="29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5EDC654-DB65-4D58-989D-B8D64EB443E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CC"/>
                </a:solidFill>
              </a:defRPr>
            </a:lvl1pPr>
          </a:lstStyle>
          <a:p>
            <a:pPr>
              <a:defRPr/>
            </a:pPr>
            <a:fld id="{775C6A75-D2C7-4247-B07F-37F7BD4F04E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3E98-5C27-4108-9DF0-42BA0E4CB59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D5FFD-E2A1-4F6C-B5F2-7D14CF26F70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1999E-7286-42DD-9EAD-9CF6394432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484B6-897C-49FC-B892-51F5C41BE19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7509D-C8E1-4970-A6DF-803AE910A66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A32F2-82C2-4556-B211-A86840E5547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876BF-FECD-44F3-AFA8-ECD88A8B49B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103E0-46A7-4D7E-9FD0-0A9B88F6B53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38772-B478-4340-9B35-2C551990A29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524DD-1FC1-4F74-990D-9C00CD803BE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Freeform 4"/>
          <p:cNvSpPr>
            <a:spLocks/>
          </p:cNvSpPr>
          <p:nvPr/>
        </p:nvSpPr>
        <p:spPr bwMode="invGray">
          <a:xfrm>
            <a:off x="0" y="1163638"/>
            <a:ext cx="9144000" cy="5694362"/>
          </a:xfrm>
          <a:custGeom>
            <a:avLst/>
            <a:gdLst/>
            <a:ahLst/>
            <a:cxnLst>
              <a:cxn ang="0">
                <a:pos x="0" y="582"/>
              </a:cxn>
              <a:cxn ang="0">
                <a:pos x="2640" y="267"/>
              </a:cxn>
              <a:cxn ang="0">
                <a:pos x="3373" y="160"/>
              </a:cxn>
              <a:cxn ang="0">
                <a:pos x="5760" y="358"/>
              </a:cxn>
              <a:cxn ang="0">
                <a:pos x="5760" y="3587"/>
              </a:cxn>
              <a:cxn ang="0">
                <a:pos x="0" y="3587"/>
              </a:cxn>
              <a:cxn ang="0">
                <a:pos x="0" y="582"/>
              </a:cxn>
            </a:cxnLst>
            <a:rect l="0" t="0" r="r" b="b"/>
            <a:pathLst>
              <a:path w="5760" h="3587">
                <a:moveTo>
                  <a:pt x="0" y="582"/>
                </a:moveTo>
                <a:cubicBezTo>
                  <a:pt x="1027" y="680"/>
                  <a:pt x="1960" y="387"/>
                  <a:pt x="2640" y="267"/>
                </a:cubicBezTo>
                <a:cubicBezTo>
                  <a:pt x="2640" y="267"/>
                  <a:pt x="3268" y="180"/>
                  <a:pt x="3373" y="160"/>
                </a:cubicBezTo>
                <a:cubicBezTo>
                  <a:pt x="4120" y="0"/>
                  <a:pt x="5280" y="358"/>
                  <a:pt x="5760" y="358"/>
                </a:cubicBezTo>
                <a:lnTo>
                  <a:pt x="5760" y="3587"/>
                </a:lnTo>
                <a:lnTo>
                  <a:pt x="0" y="3587"/>
                </a:lnTo>
                <a:cubicBezTo>
                  <a:pt x="0" y="3587"/>
                  <a:pt x="0" y="582"/>
                  <a:pt x="0" y="582"/>
                </a:cubicBez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0" scaled="1"/>
          </a:gradFill>
          <a:ln w="9525" cap="flat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fld id="{F69E6883-50BD-49A1-9383-C18401B014D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kumimoji="0" lang="pt-BR" sz="60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GRAÇA A ELE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1600200"/>
            <a:ext cx="5867400" cy="44196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kumimoji="0"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Graças a Ele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somos amigos. 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Graças a Ele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somos irmãos.</a:t>
            </a: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762000" y="609600"/>
            <a:ext cx="8382000" cy="5486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Graças a Ele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fomos feitos membros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dos outros.</a:t>
            </a:r>
          </a:p>
          <a:p>
            <a:pPr>
              <a:lnSpc>
                <a:spcPct val="80000"/>
              </a:lnSpc>
              <a:defRPr/>
            </a:pPr>
            <a:endParaRPr kumimoji="0" lang="pt-BR" sz="70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33400"/>
            <a:ext cx="6400800" cy="3810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louvor da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sua gloria.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sua glória, 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seu louvor.</a:t>
            </a:r>
          </a:p>
        </p:txBody>
      </p: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33400"/>
            <a:ext cx="6400800" cy="3810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louvor da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sua gloria.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sua glória, 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seu louvor.</a:t>
            </a:r>
          </a:p>
        </p:txBody>
      </p: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33400"/>
            <a:ext cx="6629400" cy="3962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nos amou,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amou primeiro.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nos ensinou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também a amar</a:t>
            </a:r>
          </a:p>
        </p:txBody>
      </p:sp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609600"/>
            <a:ext cx="6324600" cy="32766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Graças a Ele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somos chamados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filhos de Deus</a:t>
            </a:r>
          </a:p>
        </p:txBody>
      </p: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33400"/>
            <a:ext cx="6400800" cy="3810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kumimoji="0"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louvor da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sua gloria.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sua glória, 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seu louvor.</a:t>
            </a:r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609600"/>
            <a:ext cx="8382000" cy="5486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Graças a Ele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fomos feitos membros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um dos outros.</a:t>
            </a:r>
          </a:p>
          <a:p>
            <a:pPr>
              <a:lnSpc>
                <a:spcPct val="80000"/>
              </a:lnSpc>
              <a:defRPr/>
            </a:pPr>
            <a:endParaRPr kumimoji="0" lang="pt-BR" sz="70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33400"/>
            <a:ext cx="6400800" cy="3810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louvor da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sua gloria.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sua glória, 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seu louvor.</a:t>
            </a:r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33400"/>
            <a:ext cx="6400800" cy="3810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louvor da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sua gloria.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sua glória, 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seu louvor.</a:t>
            </a: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33400"/>
            <a:ext cx="6629400" cy="3962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Porque nos amou,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amou primeiro.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 nos ensinou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também a amar</a:t>
            </a: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609600"/>
            <a:ext cx="6324600" cy="32766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Graças a Ele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somos chamados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filhos de Deus</a:t>
            </a:r>
          </a:p>
        </p:txBody>
      </p: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33400"/>
            <a:ext cx="6400800" cy="3810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louvor da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sua gloria.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sua glória, 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seu louvor.</a:t>
            </a:r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33400"/>
            <a:ext cx="6400800" cy="3810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Para o louvor da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sua gloria.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sua glória, 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 seu louvor.</a:t>
            </a:r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990600"/>
            <a:ext cx="5867400" cy="44196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Graças a Ele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somos amigos. 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Graças a Ele</a:t>
            </a:r>
          </a:p>
          <a:p>
            <a:pPr>
              <a:lnSpc>
                <a:spcPct val="80000"/>
              </a:lnSpc>
              <a:defRPr/>
            </a:pPr>
            <a:r>
              <a:rPr kumimoji="0" lang="pt-BR" sz="7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somos irmãos.</a:t>
            </a:r>
          </a:p>
        </p:txBody>
      </p:sp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FITAS">
  <a:themeElements>
    <a:clrScheme name="FITAS 1">
      <a:dk1>
        <a:srgbClr val="220011"/>
      </a:dk1>
      <a:lt1>
        <a:srgbClr val="FFFFCC"/>
      </a:lt1>
      <a:dk2>
        <a:srgbClr val="660033"/>
      </a:dk2>
      <a:lt2>
        <a:srgbClr val="FFCC00"/>
      </a:lt2>
      <a:accent1>
        <a:srgbClr val="CC0099"/>
      </a:accent1>
      <a:accent2>
        <a:srgbClr val="56002B"/>
      </a:accent2>
      <a:accent3>
        <a:srgbClr val="B8AAAD"/>
      </a:accent3>
      <a:accent4>
        <a:srgbClr val="DADAAE"/>
      </a:accent4>
      <a:accent5>
        <a:srgbClr val="E2AACA"/>
      </a:accent5>
      <a:accent6>
        <a:srgbClr val="4D0026"/>
      </a:accent6>
      <a:hlink>
        <a:srgbClr val="9C004E"/>
      </a:hlink>
      <a:folHlink>
        <a:srgbClr val="FF6600"/>
      </a:folHlink>
    </a:clrScheme>
    <a:fontScheme name="FITA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FITAS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TAS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TAS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Office\Modelos\Estruturas de apresentação\FITAS.POT</Template>
  <TotalTime>321</TotalTime>
  <Words>194</Words>
  <Application>Microsoft Office PowerPoint</Application>
  <PresentationFormat>Apresentação na tela (4:3)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Times New Roman</vt:lpstr>
      <vt:lpstr>Arial</vt:lpstr>
      <vt:lpstr>Calibri</vt:lpstr>
      <vt:lpstr>FITAS</vt:lpstr>
      <vt:lpstr>GRAÇA A ELE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teste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DEUS FORTE</dc:title>
  <dc:creator>teste</dc:creator>
  <cp:lastModifiedBy>Paulo</cp:lastModifiedBy>
  <cp:revision>28</cp:revision>
  <dcterms:created xsi:type="dcterms:W3CDTF">2002-11-03T14:04:44Z</dcterms:created>
  <dcterms:modified xsi:type="dcterms:W3CDTF">2012-12-23T13:56:51Z</dcterms:modified>
</cp:coreProperties>
</file>