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64" r:id="rId2"/>
    <p:sldId id="262" r:id="rId3"/>
    <p:sldId id="268" r:id="rId4"/>
    <p:sldId id="269" r:id="rId5"/>
    <p:sldId id="270" r:id="rId6"/>
    <p:sldId id="275" r:id="rId7"/>
    <p:sldId id="276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Tahoma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DEA2-7805-49A1-BA7B-E9FD66759B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76F5-8F4E-4C85-A1BA-C4B1E275F4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D919-9443-41C4-8A75-000D068AB0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C760C-C9D5-43A4-8C11-53864405EB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10211-26CA-43EF-B66A-F5F4BA2600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996BF-8672-4E91-8187-9FAE275178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1DE2-2771-4CF6-936E-F59A6B834D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83E6E-4C01-4CCD-91D9-8A5ADFC413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1796D-F222-4F9F-98D1-A3DEB412F5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C34A-9DF8-4FE2-BC6C-C85C2B8BB6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665EF-6BAB-455B-9BE2-922DE0F65C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A770CB78-B703-4FD1-A7D9-B1F4B94F6E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9750" y="212725"/>
            <a:ext cx="8280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 é o Senhor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0" y="1751013"/>
            <a:ext cx="91440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 é o Senhor 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mui digno de louvor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cidade do nosso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seu Santo Monte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2400" y="581025"/>
            <a:ext cx="8839200" cy="623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de toda 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Terra!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 é o Senhor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que nós temos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vitória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2400" y="900113"/>
            <a:ext cx="8839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que nos ajuda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contra o inimigo.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isso diante </a:t>
            </a:r>
            <a:r>
              <a:rPr lang="pt-BR" sz="7000" b="1" dirty="0" err="1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dEle</a:t>
            </a:r>
            <a:endParaRPr lang="pt-BR" sz="7000" b="1" dirty="0">
              <a:effectLst>
                <a:glow rad="101600">
                  <a:srgbClr val="A50021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prostramos.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61925" y="7938"/>
            <a:ext cx="88392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o Teu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nome engrandecer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agradecer-Te por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obra em nossas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vidas.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52400" y="628650"/>
            <a:ext cx="88392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Confiamos em Teu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infinito amor,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só Tu és o Deus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Eterno, sobre toda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Terra e céu.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61925" y="700088"/>
            <a:ext cx="88392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o Teu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nome engrandecer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agradecer-Te por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obra em nossas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vidas.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52400" y="628650"/>
            <a:ext cx="88392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Confiamos em Teu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infinito amor,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só Tu és o Deus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Eterno, sobre toda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A50021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Terra e céu (e céu).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o">
  <a:themeElements>
    <a:clrScheme name="Oceano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ceano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Oceano</Template>
  <TotalTime>384</TotalTime>
  <Words>125</Words>
  <Application>Microsoft Office PowerPoint</Application>
  <PresentationFormat>Apresentação na tela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Tahoma</vt:lpstr>
      <vt:lpstr>Arial</vt:lpstr>
      <vt:lpstr>Wingdings</vt:lpstr>
      <vt:lpstr>Calibri</vt:lpstr>
      <vt:lpstr>Oceano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29</cp:revision>
  <dcterms:created xsi:type="dcterms:W3CDTF">2003-07-04T13:34:39Z</dcterms:created>
  <dcterms:modified xsi:type="dcterms:W3CDTF">2012-12-23T13:56:41Z</dcterms:modified>
</cp:coreProperties>
</file>