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5C50F-C436-4655-A77A-FA364F3021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DB83-93BA-4C2C-AF80-0B6A3D44C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673F-ECA7-4D40-A872-2853906485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4C30-E0DB-4D4D-B22E-9EE28FFC6A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DB499-743D-45FA-9BDA-7886D83F21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DE046-D236-496E-B724-6624B59035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6709-047D-4E90-A498-A79F255F95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2E1C9-20DF-4461-9096-C34B88C925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332B-E7F0-4E13-B518-6501CCA6C7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71109-2D18-454F-A33B-70204A3995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82571-74CA-43E0-B7EF-33D652D4AB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668304-E39F-4551-A2CA-68814AD63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588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Grandes Coisas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747838"/>
            <a:ext cx="9144000" cy="511016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o Deus dessa terra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o Rei desse povo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o Senhor da nação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</a:t>
            </a: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0" y="-242888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estão por vir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vão acontecer nesse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lugar (aqui)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(4X) .</a:t>
            </a:r>
            <a:r>
              <a:rPr lang="pt-BR" sz="6000" dirty="0">
                <a:latin typeface="Comic Sans MS" pitchFamily="-107" charset="0"/>
              </a:rPr>
              <a:t/>
            </a:r>
            <a:br>
              <a:rPr lang="pt-BR" sz="6000" dirty="0">
                <a:latin typeface="Comic Sans MS" pitchFamily="-107" charset="0"/>
              </a:rPr>
            </a:br>
            <a:endParaRPr lang="pt-BR" sz="6000" dirty="0">
              <a:latin typeface="Comic Sans MS" pitchFamily="-107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a luz desse mundo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Esperança para os perdidos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a paz pros cansados,Tu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909638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Ninguém é como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nosso Deus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(2x) </a:t>
            </a:r>
          </a:p>
          <a:p>
            <a:pPr algn="ctr"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549275"/>
            <a:ext cx="9144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estão por vir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vão acontecer nesse lugar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110163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o Deus dessa terra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o Rei desse povo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o Senhor da nação</a:t>
            </a:r>
            <a:b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</a:t>
            </a: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a luz desse mundo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Esperança para os perdidos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És a paz pros cansados,Tu És</a:t>
            </a:r>
            <a:r>
              <a:rPr lang="pt-BR" sz="6000" dirty="0">
                <a:latin typeface="Comic Sans MS" pitchFamily="-107" charset="0"/>
              </a:rPr>
              <a:t/>
            </a:r>
            <a:br>
              <a:rPr lang="pt-BR" sz="6000" dirty="0">
                <a:latin typeface="Comic Sans MS" pitchFamily="-107" charset="0"/>
              </a:rPr>
            </a:br>
            <a:endParaRPr lang="pt-BR" sz="6000" dirty="0">
              <a:latin typeface="Comic Sans MS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909638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Ninguém é como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nosso Deus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(2x) </a:t>
            </a:r>
          </a:p>
          <a:p>
            <a:pPr algn="ctr"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-168275"/>
            <a:ext cx="9144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estão por vir</a:t>
            </a:r>
            <a:b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vão acontecer nesse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lugar (aqui)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(4X)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909638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Ninguém é como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nosso Deus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(2x) </a:t>
            </a:r>
          </a:p>
          <a:p>
            <a:pPr algn="ctr">
              <a:spcBef>
                <a:spcPct val="20000"/>
              </a:spcBef>
              <a:defRPr/>
            </a:pPr>
            <a:endParaRPr lang="pt-BR" sz="6000" dirty="0">
              <a:latin typeface="Comic Sans MS" pitchFamily="-107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2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ＭＳ Ｐゴシック</vt:lpstr>
      <vt:lpstr>Calibri</vt:lpstr>
      <vt:lpstr>Comic Sans MS</vt:lpstr>
      <vt:lpstr>Design padrão</vt:lpstr>
      <vt:lpstr>Grandes Coisas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Alegria</dc:title>
  <dc:creator>Heider</dc:creator>
  <cp:lastModifiedBy>Paulo</cp:lastModifiedBy>
  <cp:revision>7</cp:revision>
  <dcterms:created xsi:type="dcterms:W3CDTF">2003-04-10T01:26:53Z</dcterms:created>
  <dcterms:modified xsi:type="dcterms:W3CDTF">2012-12-23T13:56:36Z</dcterms:modified>
</cp:coreProperties>
</file>