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58" r:id="rId2"/>
    <p:sldId id="311" r:id="rId3"/>
    <p:sldId id="300" r:id="rId4"/>
    <p:sldId id="313" r:id="rId5"/>
    <p:sldId id="314" r:id="rId6"/>
    <p:sldId id="315" r:id="rId7"/>
    <p:sldId id="292" r:id="rId8"/>
    <p:sldId id="293" r:id="rId9"/>
    <p:sldId id="312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7" autoAdjust="0"/>
    <p:restoredTop sz="94660" autoAdjust="0"/>
  </p:normalViewPr>
  <p:slideViewPr>
    <p:cSldViewPr>
      <p:cViewPr varScale="1">
        <p:scale>
          <a:sx n="91" d="100"/>
          <a:sy n="91" d="100"/>
        </p:scale>
        <p:origin x="-960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4D770-0DCB-4DFB-B155-F937C25E76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7D21C-CFDC-48C0-8441-ADCAD4048A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A9896-4104-43F5-BDC4-0E34C1520D8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416FA-3C25-47E5-B0B5-14A6B54DACB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3BE87-9278-4CB2-BCA8-8FCB111E196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66C3B-CD8C-4757-B55E-09FA7F6D3A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AEA7E-B664-44DC-8A6F-75FDE1986C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D3020-3582-4D45-97A0-5B40FC0A6CC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4B84C-EC9B-40F7-A224-72B72E2D452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7DC2D-D8EB-4ABB-8A26-497BB83149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EC2B2-36A2-4EE1-8CE9-5298E07D31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7D7F1CF3-C876-402A-BAC5-B509E320A8C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Grandioso és Tu</a:t>
            </a:r>
            <a:endParaRPr lang="pt-BR" sz="7000" b="1" u="sng" dirty="0" smtClean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1406381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Senhor, meu Deus,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Quando eu maravilhado contemplo a Tua imensa criação,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0" y="1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céu e a terra, os vastos oceanos,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Fico a pensar em Tua perfeição.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Então,minh’alma canta a Ti</a:t>
            </a:r>
            <a:r>
              <a:rPr lang="pt-BR" sz="70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 Senhor</a:t>
            </a: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: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Grandioso és Tu!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Grandioso és Tu</a:t>
            </a:r>
            <a:r>
              <a:rPr lang="pt-BR" sz="70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!</a:t>
            </a:r>
            <a:br>
              <a:rPr lang="pt-BR" sz="70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  <a:endParaRPr lang="pt-BR" sz="7000" b="1" dirty="0"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Quando eu medito em 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Teu amor tão grande,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ofereceu teu </a:t>
            </a:r>
            <a:r>
              <a:rPr lang="pt-BR" sz="70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filho           </a:t>
            </a:r>
            <a:endParaRPr lang="pt-BR" sz="7000" b="1" dirty="0" smtClean="0"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Sobre o altar,</a:t>
            </a:r>
            <a:endParaRPr lang="pt-BR" sz="7000" b="1" dirty="0"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176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Maravilhado e    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Agradecido venho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Também a minha vida 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ofertar.</a:t>
            </a:r>
            <a:endParaRPr lang="pt-BR" sz="7000" b="1" dirty="0"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Então,minh’alma canta a Ti</a:t>
            </a:r>
            <a:r>
              <a:rPr lang="pt-BR" sz="70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 Senhor</a:t>
            </a: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: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Grandioso és Tu!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Grandioso és Tu</a:t>
            </a:r>
            <a:r>
              <a:rPr lang="pt-BR" sz="70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!</a:t>
            </a:r>
            <a:br>
              <a:rPr lang="pt-BR" sz="70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  <a:endParaRPr lang="pt-BR" sz="7000" b="1" dirty="0"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0" y="-26988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E, quando enfim, Jesus vier em glória e ao lar celeste</a:t>
            </a:r>
            <a:r>
              <a:rPr lang="pt-BR" sz="70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 então</a:t>
            </a: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 me transportar,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Adorarei, prostrado e para sempre “Grandioso és Tu, </a:t>
            </a:r>
            <a:r>
              <a:rPr lang="pt-BR" sz="70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/>
            </a:r>
            <a:br>
              <a:rPr lang="pt-BR" sz="70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</a:t>
            </a: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Deus”, </a:t>
            </a:r>
            <a:r>
              <a:rPr lang="pt-BR" sz="70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/>
            </a:r>
            <a:br>
              <a:rPr lang="pt-BR" sz="70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Hei </a:t>
            </a: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</a:t>
            </a:r>
            <a:r>
              <a:rPr lang="pt-BR" sz="70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cantar</a:t>
            </a:r>
            <a:r>
              <a:rPr lang="pt-BR" sz="70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!</a:t>
            </a:r>
            <a:endParaRPr lang="pt-BR" sz="7000" b="1" dirty="0"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Então,minh’alma canta a Ti</a:t>
            </a:r>
            <a:r>
              <a:rPr lang="pt-BR" sz="70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 Senhor</a:t>
            </a: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: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Grandioso és Tu!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Grandioso és Tu</a:t>
            </a:r>
            <a:r>
              <a:rPr lang="pt-BR" sz="70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!</a:t>
            </a:r>
            <a:br>
              <a:rPr lang="pt-BR" sz="70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  <a:r>
              <a:rPr lang="pt-BR" sz="70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.</a:t>
            </a:r>
            <a:endParaRPr lang="pt-BR" sz="7000" b="1" dirty="0"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urizado">
  <a:themeElements>
    <a:clrScheme name="Texturizado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izad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izado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izado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124</TotalTime>
  <Words>137</Words>
  <Application>Microsoft Office PowerPoint</Application>
  <PresentationFormat>Apresentação na tela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Texturizado</vt:lpstr>
      <vt:lpstr>Grandioso és Tu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CRISTO, EU QUERO TE EXALTAR</dc:title>
  <dc:creator>User</dc:creator>
  <cp:lastModifiedBy>Elissa</cp:lastModifiedBy>
  <cp:revision>24</cp:revision>
  <dcterms:created xsi:type="dcterms:W3CDTF">2004-12-31T20:39:03Z</dcterms:created>
  <dcterms:modified xsi:type="dcterms:W3CDTF">2013-02-18T14:29:32Z</dcterms:modified>
</cp:coreProperties>
</file>