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1"/>
  </p:notesMasterIdLst>
  <p:sldIdLst>
    <p:sldId id="256" r:id="rId2"/>
    <p:sldId id="257" r:id="rId3"/>
    <p:sldId id="258" r:id="rId4"/>
    <p:sldId id="298" r:id="rId5"/>
    <p:sldId id="299" r:id="rId6"/>
    <p:sldId id="300" r:id="rId7"/>
    <p:sldId id="306" r:id="rId8"/>
    <p:sldId id="301" r:id="rId9"/>
    <p:sldId id="307" r:id="rId10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9999FF"/>
    <a:srgbClr val="66FFFF"/>
    <a:srgbClr val="00CCFF"/>
    <a:srgbClr val="0099FF"/>
    <a:srgbClr val="6600FF"/>
    <a:srgbClr val="660066"/>
    <a:srgbClr val="9900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29" autoAdjust="0"/>
    <p:restoredTop sz="95217" autoAdjust="0"/>
  </p:normalViewPr>
  <p:slideViewPr>
    <p:cSldViewPr>
      <p:cViewPr>
        <p:scale>
          <a:sx n="75" d="100"/>
          <a:sy n="75" d="100"/>
        </p:scale>
        <p:origin x="-1308" y="-2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2292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410339D-0691-4502-9450-6FB2332FA91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61" name="Rectangle 9"/>
          <p:cNvSpPr>
            <a:spLocks noGrp="1" noChangeArrowheads="1"/>
          </p:cNvSpPr>
          <p:nvPr>
            <p:ph type="ctrTitle" sz="quarter"/>
          </p:nvPr>
        </p:nvSpPr>
        <p:spPr>
          <a:xfrm>
            <a:off x="990600" y="1905000"/>
            <a:ext cx="7772400" cy="1736725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177162" name="Rectangle 1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990600" y="3962400"/>
            <a:ext cx="6781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quarter" idx="10"/>
          </p:nvPr>
        </p:nvSpPr>
        <p:spPr>
          <a:xfrm>
            <a:off x="990600" y="6245225"/>
            <a:ext cx="190182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468688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88865D-ADA8-4703-A129-70D9139439C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FA5792-647A-4CF2-AB86-FB8D3354079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48463" y="244475"/>
            <a:ext cx="2097087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44475"/>
            <a:ext cx="6138863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CEAC6A-26AF-4D50-B4CF-F2598C3AFBF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C80A94-23CF-49F4-AD82-791F619FAD8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B4BC08-5281-4800-81AD-AB98FD8CEAD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927475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918075" y="1905000"/>
            <a:ext cx="3927475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C714AD-8DB8-49C5-A673-D0485448771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A96034-EF40-494F-A726-44283D0F821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FDA3D1-5B1A-4401-840B-B8E9CDAEEE9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307E5A-9069-4AC0-A8A0-2D558668D46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9FDD0E-FFD4-45EC-9D57-515F193AB80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77145D-9174-4215-A550-C52D7DE63B1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9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245225"/>
            <a:ext cx="19018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76140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76141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7375" y="6245225"/>
            <a:ext cx="19018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fld id="{59B7F361-50F7-4143-AF7E-1643F683825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176142" name="Rectangle 14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57200" y="244475"/>
            <a:ext cx="8385175" cy="143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76143" name="Rectangle 15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38200" y="1905000"/>
            <a:ext cx="800735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67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4288"/>
            <a:ext cx="9144000" cy="1470025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defRPr/>
            </a:pPr>
            <a:r>
              <a:rPr lang="pt-BR" sz="7000" u="sng" dirty="0" smtClean="0">
                <a:solidFill>
                  <a:srgbClr val="FFFF00"/>
                </a:solidFill>
                <a:latin typeface="Calibri" pitchFamily="34" charset="0"/>
                <a:cs typeface="Calibri" pitchFamily="34" charset="0"/>
              </a:rPr>
              <a:t>Há Unção de Deus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0825" y="1484313"/>
            <a:ext cx="8642350" cy="4608512"/>
          </a:xfrm>
        </p:spPr>
        <p:txBody>
          <a:bodyPr/>
          <a:lstStyle/>
          <a:p>
            <a:pPr algn="ctr" eaLnBrk="1" hangingPunct="1">
              <a:lnSpc>
                <a:spcPct val="120000"/>
              </a:lnSpc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Invencível, invisível, imbatível,                    </a:t>
            </a:r>
          </a:p>
          <a:p>
            <a:pPr algn="ctr" eaLnBrk="1" hangingPunct="1">
              <a:lnSpc>
                <a:spcPct val="120000"/>
              </a:lnSpc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É o nosso Deus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250825" y="1052513"/>
            <a:ext cx="8642350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Sobre natural, venceu todo mal                   </a:t>
            </a:r>
          </a:p>
          <a:p>
            <a:pPr algn="ctr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Ele é o nosso General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250825" y="1079500"/>
            <a:ext cx="8640763" cy="465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Ao Seu nome demos glória                      </a:t>
            </a:r>
          </a:p>
          <a:p>
            <a:pPr algn="ctr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Nele temos a vitória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0825" y="1052513"/>
            <a:ext cx="8642350" cy="4897437"/>
          </a:xfrm>
        </p:spPr>
        <p:txBody>
          <a:bodyPr/>
          <a:lstStyle/>
          <a:p>
            <a:pPr algn="ctr" eaLnBrk="1" hangingPunct="1">
              <a:lnSpc>
                <a:spcPct val="120000"/>
              </a:lnSpc>
              <a:defRPr/>
            </a:pPr>
            <a:r>
              <a:rPr lang="pt-BR" sz="7000" b="1" kern="1200" dirty="0" smtClean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Por Seu sangue    Somos livres para adorar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ChangeArrowheads="1"/>
          </p:cNvSpPr>
          <p:nvPr/>
        </p:nvSpPr>
        <p:spPr bwMode="auto">
          <a:xfrm>
            <a:off x="250825" y="1052513"/>
            <a:ext cx="8642350" cy="4681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Por Seu sangue      Somos livres pra celebrar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ChangeArrowheads="1"/>
          </p:cNvSpPr>
          <p:nvPr/>
        </p:nvSpPr>
        <p:spPr bwMode="auto">
          <a:xfrm>
            <a:off x="250825" y="1079500"/>
            <a:ext cx="8640763" cy="472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Celebrar ao Senhor    Ao Leão de Judá         </a:t>
            </a:r>
          </a:p>
          <a:p>
            <a:pPr algn="ctr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A Raiz de Davi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ChangeArrowheads="1"/>
          </p:cNvSpPr>
          <p:nvPr/>
        </p:nvSpPr>
        <p:spPr bwMode="auto">
          <a:xfrm>
            <a:off x="250825" y="1628775"/>
            <a:ext cx="8640763" cy="338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Que venceu e que voltará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ChangeArrowheads="1"/>
          </p:cNvSpPr>
          <p:nvPr/>
        </p:nvSpPr>
        <p:spPr bwMode="auto">
          <a:xfrm>
            <a:off x="250825" y="1079500"/>
            <a:ext cx="8640763" cy="472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A Jesus, o Senhor Nosso Rei, Salvador Ao cordeiro de Deus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ChangeArrowheads="1"/>
          </p:cNvSpPr>
          <p:nvPr/>
        </p:nvSpPr>
        <p:spPr bwMode="auto">
          <a:xfrm>
            <a:off x="250825" y="1700213"/>
            <a:ext cx="8640763" cy="328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Que é digno </a:t>
            </a:r>
          </a:p>
          <a:p>
            <a:pPr algn="ctr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pt-BR" sz="7000" b="1" dirty="0">
                <a:solidFill>
                  <a:srgbClr val="F8F8F8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Do nosso louvor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madas sobrepostas">
  <a:themeElements>
    <a:clrScheme name="Camadas sobrepostas 7">
      <a:dk1>
        <a:srgbClr val="573F8B"/>
      </a:dk1>
      <a:lt1>
        <a:srgbClr val="FFFFFF"/>
      </a:lt1>
      <a:dk2>
        <a:srgbClr val="666699"/>
      </a:dk2>
      <a:lt2>
        <a:srgbClr val="D9D9FF"/>
      </a:lt2>
      <a:accent1>
        <a:srgbClr val="CC99FF"/>
      </a:accent1>
      <a:accent2>
        <a:srgbClr val="9933FF"/>
      </a:accent2>
      <a:accent3>
        <a:srgbClr val="B8B8CA"/>
      </a:accent3>
      <a:accent4>
        <a:srgbClr val="DADADA"/>
      </a:accent4>
      <a:accent5>
        <a:srgbClr val="E2CAFF"/>
      </a:accent5>
      <a:accent6>
        <a:srgbClr val="8A2DE7"/>
      </a:accent6>
      <a:hlink>
        <a:srgbClr val="99F3FF"/>
      </a:hlink>
      <a:folHlink>
        <a:srgbClr val="CCCCFF"/>
      </a:folHlink>
    </a:clrScheme>
    <a:fontScheme name="Camadas sobrepostas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amadas sobrepostas 1">
        <a:dk1>
          <a:srgbClr val="FF9900"/>
        </a:dk1>
        <a:lt1>
          <a:srgbClr val="FFFFFF"/>
        </a:lt1>
        <a:dk2>
          <a:srgbClr val="FFCC66"/>
        </a:dk2>
        <a:lt2>
          <a:srgbClr val="CC6600"/>
        </a:lt2>
        <a:accent1>
          <a:srgbClr val="F05000"/>
        </a:accent1>
        <a:accent2>
          <a:srgbClr val="B28300"/>
        </a:accent2>
        <a:accent3>
          <a:srgbClr val="FFE2B8"/>
        </a:accent3>
        <a:accent4>
          <a:srgbClr val="DADADA"/>
        </a:accent4>
        <a:accent5>
          <a:srgbClr val="F6B3AA"/>
        </a:accent5>
        <a:accent6>
          <a:srgbClr val="A17600"/>
        </a:accent6>
        <a:hlink>
          <a:srgbClr val="99CC00"/>
        </a:hlink>
        <a:folHlink>
          <a:srgbClr val="0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madas sobrepostas 2">
        <a:dk1>
          <a:srgbClr val="BB5F03"/>
        </a:dk1>
        <a:lt1>
          <a:srgbClr val="FFFFFF"/>
        </a:lt1>
        <a:dk2>
          <a:srgbClr val="993300"/>
        </a:dk2>
        <a:lt2>
          <a:srgbClr val="FEEC94"/>
        </a:lt2>
        <a:accent1>
          <a:srgbClr val="FF9900"/>
        </a:accent1>
        <a:accent2>
          <a:srgbClr val="B76A03"/>
        </a:accent2>
        <a:accent3>
          <a:srgbClr val="CAADAA"/>
        </a:accent3>
        <a:accent4>
          <a:srgbClr val="DADADA"/>
        </a:accent4>
        <a:accent5>
          <a:srgbClr val="FFCAAA"/>
        </a:accent5>
        <a:accent6>
          <a:srgbClr val="A65F02"/>
        </a:accent6>
        <a:hlink>
          <a:srgbClr val="FFFF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madas sobrepostas 3">
        <a:dk1>
          <a:srgbClr val="56925A"/>
        </a:dk1>
        <a:lt1>
          <a:srgbClr val="FFFFFF"/>
        </a:lt1>
        <a:dk2>
          <a:srgbClr val="6FB56D"/>
        </a:dk2>
        <a:lt2>
          <a:srgbClr val="FFFFCC"/>
        </a:lt2>
        <a:accent1>
          <a:srgbClr val="2B877C"/>
        </a:accent1>
        <a:accent2>
          <a:srgbClr val="5A9A5F"/>
        </a:accent2>
        <a:accent3>
          <a:srgbClr val="BBD7BA"/>
        </a:accent3>
        <a:accent4>
          <a:srgbClr val="DADADA"/>
        </a:accent4>
        <a:accent5>
          <a:srgbClr val="ACC3BF"/>
        </a:accent5>
        <a:accent6>
          <a:srgbClr val="518B55"/>
        </a:accent6>
        <a:hlink>
          <a:srgbClr val="99FF33"/>
        </a:hlink>
        <a:folHlink>
          <a:srgbClr val="DDFFB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madas sobrepostas 4">
        <a:dk1>
          <a:srgbClr val="006600"/>
        </a:dk1>
        <a:lt1>
          <a:srgbClr val="FFFFFF"/>
        </a:lt1>
        <a:dk2>
          <a:srgbClr val="008000"/>
        </a:dk2>
        <a:lt2>
          <a:srgbClr val="FFFFB7"/>
        </a:lt2>
        <a:accent1>
          <a:srgbClr val="99CC00"/>
        </a:accent1>
        <a:accent2>
          <a:srgbClr val="00CC00"/>
        </a:accent2>
        <a:accent3>
          <a:srgbClr val="AAC0AA"/>
        </a:accent3>
        <a:accent4>
          <a:srgbClr val="DADADA"/>
        </a:accent4>
        <a:accent5>
          <a:srgbClr val="CAE2AA"/>
        </a:accent5>
        <a:accent6>
          <a:srgbClr val="00B900"/>
        </a:accent6>
        <a:hlink>
          <a:srgbClr val="99FF66"/>
        </a:hlink>
        <a:folHlink>
          <a:srgbClr val="FFFF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madas sobrepostas 5">
        <a:dk1>
          <a:srgbClr val="000000"/>
        </a:dk1>
        <a:lt1>
          <a:srgbClr val="CCECFF"/>
        </a:lt1>
        <a:dk2>
          <a:srgbClr val="000000"/>
        </a:dk2>
        <a:lt2>
          <a:srgbClr val="D6EDEE"/>
        </a:lt2>
        <a:accent1>
          <a:srgbClr val="E8F0F4"/>
        </a:accent1>
        <a:accent2>
          <a:srgbClr val="8EAAFA"/>
        </a:accent2>
        <a:accent3>
          <a:srgbClr val="E2F4FF"/>
        </a:accent3>
        <a:accent4>
          <a:srgbClr val="000000"/>
        </a:accent4>
        <a:accent5>
          <a:srgbClr val="F2F6F8"/>
        </a:accent5>
        <a:accent6>
          <a:srgbClr val="809AE3"/>
        </a:accent6>
        <a:hlink>
          <a:srgbClr val="0066FF"/>
        </a:hlink>
        <a:folHlink>
          <a:srgbClr val="9947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madas sobrepostas 6">
        <a:dk1>
          <a:srgbClr val="48486A"/>
        </a:dk1>
        <a:lt1>
          <a:srgbClr val="FFFFFF"/>
        </a:lt1>
        <a:dk2>
          <a:srgbClr val="000099"/>
        </a:dk2>
        <a:lt2>
          <a:srgbClr val="F8F8F8"/>
        </a:lt2>
        <a:accent1>
          <a:srgbClr val="6699FF"/>
        </a:accent1>
        <a:accent2>
          <a:srgbClr val="0000FF"/>
        </a:accent2>
        <a:accent3>
          <a:srgbClr val="AAAACA"/>
        </a:accent3>
        <a:accent4>
          <a:srgbClr val="DADADA"/>
        </a:accent4>
        <a:accent5>
          <a:srgbClr val="B8CAFF"/>
        </a:accent5>
        <a:accent6>
          <a:srgbClr val="0000E7"/>
        </a:accent6>
        <a:hlink>
          <a:srgbClr val="3DCCFF"/>
        </a:hlink>
        <a:folHlink>
          <a:srgbClr val="CCE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madas sobrepostas 7">
        <a:dk1>
          <a:srgbClr val="573F8B"/>
        </a:dk1>
        <a:lt1>
          <a:srgbClr val="FFFFFF"/>
        </a:lt1>
        <a:dk2>
          <a:srgbClr val="666699"/>
        </a:dk2>
        <a:lt2>
          <a:srgbClr val="D9D9FF"/>
        </a:lt2>
        <a:accent1>
          <a:srgbClr val="CC99FF"/>
        </a:accent1>
        <a:accent2>
          <a:srgbClr val="9933FF"/>
        </a:accent2>
        <a:accent3>
          <a:srgbClr val="B8B8CA"/>
        </a:accent3>
        <a:accent4>
          <a:srgbClr val="DADADA"/>
        </a:accent4>
        <a:accent5>
          <a:srgbClr val="E2CAFF"/>
        </a:accent5>
        <a:accent6>
          <a:srgbClr val="8A2DE7"/>
        </a:accent6>
        <a:hlink>
          <a:srgbClr val="99F3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madas sobrepostas 8">
        <a:dk1>
          <a:srgbClr val="000000"/>
        </a:dk1>
        <a:lt1>
          <a:srgbClr val="EAEAEA"/>
        </a:lt1>
        <a:dk2>
          <a:srgbClr val="000000"/>
        </a:dk2>
        <a:lt2>
          <a:srgbClr val="C1C2CB"/>
        </a:lt2>
        <a:accent1>
          <a:srgbClr val="F1F1F7"/>
        </a:accent1>
        <a:accent2>
          <a:srgbClr val="8C8CB4"/>
        </a:accent2>
        <a:accent3>
          <a:srgbClr val="F3F3F3"/>
        </a:accent3>
        <a:accent4>
          <a:srgbClr val="000000"/>
        </a:accent4>
        <a:accent5>
          <a:srgbClr val="F7F7FA"/>
        </a:accent5>
        <a:accent6>
          <a:srgbClr val="7E7EA3"/>
        </a:accent6>
        <a:hlink>
          <a:srgbClr val="A3FFFF"/>
        </a:hlink>
        <a:folHlink>
          <a:srgbClr val="9E99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Camadas sobrepostas</Template>
  <TotalTime>425</TotalTime>
  <Words>83</Words>
  <Application>Microsoft Office PowerPoint</Application>
  <PresentationFormat>Apresentação na tela (4:3)</PresentationFormat>
  <Paragraphs>15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Arial Black</vt:lpstr>
      <vt:lpstr>Wingdings</vt:lpstr>
      <vt:lpstr>Calibri</vt:lpstr>
      <vt:lpstr>Camadas sobrepostas</vt:lpstr>
      <vt:lpstr>Há Unção de Deus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Joao taca ovo ltda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Cantai ao Senhor</dc:title>
  <dc:creator>Heider</dc:creator>
  <cp:lastModifiedBy>Paulo</cp:lastModifiedBy>
  <cp:revision>61</cp:revision>
  <dcterms:created xsi:type="dcterms:W3CDTF">2003-12-16T13:49:13Z</dcterms:created>
  <dcterms:modified xsi:type="dcterms:W3CDTF">2012-12-23T13:57:15Z</dcterms:modified>
</cp:coreProperties>
</file>